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304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>
      <p:cViewPr varScale="1">
        <p:scale>
          <a:sx n="63" d="100"/>
          <a:sy n="63" d="100"/>
        </p:scale>
        <p:origin x="140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10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 minVer="12.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 minVer="12.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11E206-3F6C-4535-B4C2-1852A1175E7D}" type="doc">
      <dgm:prSet loTypeId="urn:microsoft.com/office/officeart/2005/8/layout/list1" loCatId="list" qsTypeId="urn:microsoft.com/office/officeart/2005/8/quickstyle/simple1#7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96F225B3-2268-4CB1-9A6D-DD3D78235A90}">
      <dgm:prSet custT="1"/>
      <dgm:spPr>
        <a:solidFill>
          <a:schemeClr val="accent2"/>
        </a:solidFill>
        <a:ln>
          <a:noFill/>
        </a:ln>
      </dgm:spPr>
      <dgm:t>
        <a:bodyPr/>
        <a:lstStyle/>
        <a:p>
          <a:pPr algn="r" rtl="1"/>
          <a:r>
            <a:rPr lang="fa-IR" sz="1800" b="1" dirty="0">
              <a:solidFill>
                <a:schemeClr val="bg2"/>
              </a:solidFill>
              <a:cs typeface="B Nazanin" panose="00000400000000000000" pitchFamily="2" charset="-78"/>
            </a:rPr>
            <a:t>افزایش انگیزه شما برای تحصیل</a:t>
          </a:r>
          <a:endParaRPr lang="en-US" sz="1800" b="1" dirty="0">
            <a:solidFill>
              <a:schemeClr val="bg2"/>
            </a:solidFill>
            <a:cs typeface="B Nazanin" panose="00000400000000000000" pitchFamily="2" charset="-78"/>
          </a:endParaRPr>
        </a:p>
      </dgm:t>
    </dgm:pt>
    <dgm:pt modelId="{BB73B217-FF8F-4C8F-8CD2-4750708F0382}" type="parTrans" cxnId="{667C7982-07DA-481C-9497-BB8D1BD54CE6}">
      <dgm:prSet/>
      <dgm:spPr/>
      <dgm:t>
        <a:bodyPr/>
        <a:lstStyle/>
        <a:p>
          <a:endParaRPr lang="en-US" sz="1200"/>
        </a:p>
      </dgm:t>
    </dgm:pt>
    <dgm:pt modelId="{F7D5E32B-2816-47FB-95E5-01C708BBC493}" type="sibTrans" cxnId="{667C7982-07DA-481C-9497-BB8D1BD54CE6}">
      <dgm:prSet/>
      <dgm:spPr/>
      <dgm:t>
        <a:bodyPr/>
        <a:lstStyle/>
        <a:p>
          <a:endParaRPr lang="en-US" sz="1200"/>
        </a:p>
      </dgm:t>
    </dgm:pt>
    <dgm:pt modelId="{73381DCD-C269-4E6D-9AFB-BECEE2749D18}">
      <dgm:prSet custT="1"/>
      <dgm:spPr>
        <a:noFill/>
        <a:ln>
          <a:solidFill>
            <a:schemeClr val="accent1"/>
          </a:solidFill>
        </a:ln>
      </dgm:spPr>
      <dgm:t>
        <a:bodyPr/>
        <a:lstStyle/>
        <a:p>
          <a:pPr rtl="1"/>
          <a:r>
            <a:rPr lang="fa-IR" sz="1600" b="1" dirty="0">
              <a:solidFill>
                <a:schemeClr val="bg2"/>
              </a:solidFill>
              <a:cs typeface="B Nazanin" panose="00000400000000000000" pitchFamily="2" charset="-78"/>
            </a:rPr>
            <a:t>این المپیاد می تواند اهمیت جنبه های انسانی رشته شما را مشخص کند.</a:t>
          </a:r>
          <a:endParaRPr lang="en-US" sz="1600" b="1" dirty="0">
            <a:solidFill>
              <a:schemeClr val="bg2"/>
            </a:solidFill>
            <a:cs typeface="B Nazanin" panose="00000400000000000000" pitchFamily="2" charset="-78"/>
          </a:endParaRPr>
        </a:p>
      </dgm:t>
    </dgm:pt>
    <dgm:pt modelId="{720D56F4-65FC-4CDA-8B3B-12DC7D227BE8}" type="parTrans" cxnId="{60D789E2-7A32-4437-8E2C-8B560B3784C0}">
      <dgm:prSet/>
      <dgm:spPr/>
      <dgm:t>
        <a:bodyPr/>
        <a:lstStyle/>
        <a:p>
          <a:endParaRPr lang="en-US" sz="1200"/>
        </a:p>
      </dgm:t>
    </dgm:pt>
    <dgm:pt modelId="{85349A43-5576-44C6-8D13-62F2BF5EFAFB}" type="sibTrans" cxnId="{60D789E2-7A32-4437-8E2C-8B560B3784C0}">
      <dgm:prSet/>
      <dgm:spPr/>
      <dgm:t>
        <a:bodyPr/>
        <a:lstStyle/>
        <a:p>
          <a:endParaRPr lang="en-US" sz="1200"/>
        </a:p>
      </dgm:t>
    </dgm:pt>
    <dgm:pt modelId="{9270810E-5EDA-493C-94A3-CD56D6BDC201}">
      <dgm:prSet custT="1"/>
      <dgm:spPr>
        <a:solidFill>
          <a:schemeClr val="accent2"/>
        </a:solidFill>
        <a:ln>
          <a:noFill/>
        </a:ln>
      </dgm:spPr>
      <dgm:t>
        <a:bodyPr/>
        <a:lstStyle/>
        <a:p>
          <a:pPr algn="r" rtl="1"/>
          <a:r>
            <a:rPr lang="fa-IR" sz="1800" b="1" dirty="0">
              <a:solidFill>
                <a:schemeClr val="bg2"/>
              </a:solidFill>
              <a:cs typeface="B Nazanin" panose="00000400000000000000" pitchFamily="2" charset="-78"/>
            </a:rPr>
            <a:t>افزایش توانمندی حرفه ای شما</a:t>
          </a:r>
          <a:endParaRPr lang="en-US" sz="1800" b="1" dirty="0">
            <a:solidFill>
              <a:schemeClr val="bg2"/>
            </a:solidFill>
            <a:cs typeface="B Nazanin" panose="00000400000000000000" pitchFamily="2" charset="-78"/>
          </a:endParaRPr>
        </a:p>
      </dgm:t>
    </dgm:pt>
    <dgm:pt modelId="{8AFFD4DB-1827-4550-B581-D6836D1A7B41}" type="parTrans" cxnId="{304B3FEF-A04A-4EB6-B224-EBD06900C776}">
      <dgm:prSet/>
      <dgm:spPr/>
      <dgm:t>
        <a:bodyPr/>
        <a:lstStyle/>
        <a:p>
          <a:endParaRPr lang="en-US" sz="1200"/>
        </a:p>
      </dgm:t>
    </dgm:pt>
    <dgm:pt modelId="{C6C5529E-8F47-4FCC-A5E6-616381E60A8A}" type="sibTrans" cxnId="{304B3FEF-A04A-4EB6-B224-EBD06900C776}">
      <dgm:prSet/>
      <dgm:spPr/>
      <dgm:t>
        <a:bodyPr/>
        <a:lstStyle/>
        <a:p>
          <a:endParaRPr lang="en-US" sz="1200"/>
        </a:p>
      </dgm:t>
    </dgm:pt>
    <dgm:pt modelId="{6A69E878-6E4C-4840-B8F1-E395DA9854AF}">
      <dgm:prSet custT="1"/>
      <dgm:spPr>
        <a:noFill/>
        <a:ln>
          <a:solidFill>
            <a:schemeClr val="accent1"/>
          </a:solidFill>
        </a:ln>
      </dgm:spPr>
      <dgm:t>
        <a:bodyPr/>
        <a:lstStyle/>
        <a:p>
          <a:pPr algn="r" rtl="1"/>
          <a:r>
            <a:rPr lang="fa-IR" sz="1600" b="1" dirty="0">
              <a:solidFill>
                <a:schemeClr val="bg2"/>
              </a:solidFill>
              <a:cs typeface="B Nazanin" panose="00000400000000000000" pitchFamily="2" charset="-78"/>
            </a:rPr>
            <a:t>این المپیاد با توسعه تفکر نقاد و توانمندی تحلیل گری در شما می تواند به موفقیت شما در مرحله اعمال حرفه کمک کند.</a:t>
          </a:r>
          <a:endParaRPr lang="en-US" sz="1600" b="1" dirty="0">
            <a:solidFill>
              <a:schemeClr val="bg2"/>
            </a:solidFill>
            <a:cs typeface="B Nazanin" panose="00000400000000000000" pitchFamily="2" charset="-78"/>
          </a:endParaRPr>
        </a:p>
      </dgm:t>
    </dgm:pt>
    <dgm:pt modelId="{E57BA40C-1429-48A7-B536-012502266669}" type="parTrans" cxnId="{606D715F-4BB7-40D4-B96D-3A1EE6FD1F64}">
      <dgm:prSet/>
      <dgm:spPr/>
      <dgm:t>
        <a:bodyPr/>
        <a:lstStyle/>
        <a:p>
          <a:endParaRPr lang="en-US" sz="1200"/>
        </a:p>
      </dgm:t>
    </dgm:pt>
    <dgm:pt modelId="{29EBC539-22E0-4AC6-97FB-361BDF867572}" type="sibTrans" cxnId="{606D715F-4BB7-40D4-B96D-3A1EE6FD1F64}">
      <dgm:prSet/>
      <dgm:spPr/>
      <dgm:t>
        <a:bodyPr/>
        <a:lstStyle/>
        <a:p>
          <a:endParaRPr lang="en-US" sz="1200"/>
        </a:p>
      </dgm:t>
    </dgm:pt>
    <dgm:pt modelId="{1A148C7C-2DF7-4A3E-8B60-CD1BB656DEB0}" type="pres">
      <dgm:prSet presAssocID="{1E11E206-3F6C-4535-B4C2-1852A1175E7D}" presName="linear" presStyleCnt="0">
        <dgm:presLayoutVars>
          <dgm:dir/>
          <dgm:animLvl val="lvl"/>
          <dgm:resizeHandles val="exact"/>
        </dgm:presLayoutVars>
      </dgm:prSet>
      <dgm:spPr/>
    </dgm:pt>
    <dgm:pt modelId="{75069D38-BA13-4431-99AF-CCCC3F150DA1}" type="pres">
      <dgm:prSet presAssocID="{96F225B3-2268-4CB1-9A6D-DD3D78235A90}" presName="parentLin" presStyleCnt="0"/>
      <dgm:spPr/>
    </dgm:pt>
    <dgm:pt modelId="{626BC4C1-7783-44BE-91BE-44C956F5D34C}" type="pres">
      <dgm:prSet presAssocID="{96F225B3-2268-4CB1-9A6D-DD3D78235A90}" presName="parentLeftMargin" presStyleLbl="node1" presStyleIdx="0" presStyleCnt="2"/>
      <dgm:spPr/>
    </dgm:pt>
    <dgm:pt modelId="{8B3DCA86-CC99-48ED-8764-6E81C7AE6BE9}" type="pres">
      <dgm:prSet presAssocID="{96F225B3-2268-4CB1-9A6D-DD3D78235A90}" presName="parentText" presStyleLbl="node1" presStyleIdx="0" presStyleCnt="2" custScaleX="96693" custScaleY="5670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8A917F7A-6EF6-4379-B9C9-8385463527DE}" type="pres">
      <dgm:prSet presAssocID="{96F225B3-2268-4CB1-9A6D-DD3D78235A90}" presName="negativeSpace" presStyleCnt="0"/>
      <dgm:spPr/>
    </dgm:pt>
    <dgm:pt modelId="{D96AA0FF-3772-4C88-B9D9-D7702591B9A7}" type="pres">
      <dgm:prSet presAssocID="{96F225B3-2268-4CB1-9A6D-DD3D78235A90}" presName="childText" presStyleLbl="conFgAcc1" presStyleIdx="0" presStyleCnt="2" custScaleY="94176">
        <dgm:presLayoutVars>
          <dgm:bulletEnabled val="1"/>
        </dgm:presLayoutVars>
      </dgm:prSet>
      <dgm:spPr/>
    </dgm:pt>
    <dgm:pt modelId="{A1573737-E787-472F-AAE3-2E202980FDAD}" type="pres">
      <dgm:prSet presAssocID="{F7D5E32B-2816-47FB-95E5-01C708BBC493}" presName="spaceBetweenRectangles" presStyleCnt="0"/>
      <dgm:spPr/>
    </dgm:pt>
    <dgm:pt modelId="{2E035A50-D974-4530-9F87-25D1902BC720}" type="pres">
      <dgm:prSet presAssocID="{9270810E-5EDA-493C-94A3-CD56D6BDC201}" presName="parentLin" presStyleCnt="0"/>
      <dgm:spPr/>
    </dgm:pt>
    <dgm:pt modelId="{1A4914B0-4ADB-4422-A669-ADF399C2B1C5}" type="pres">
      <dgm:prSet presAssocID="{9270810E-5EDA-493C-94A3-CD56D6BDC201}" presName="parentLeftMargin" presStyleLbl="node1" presStyleIdx="0" presStyleCnt="2"/>
      <dgm:spPr/>
    </dgm:pt>
    <dgm:pt modelId="{388E0281-7FCC-4892-BD85-59C45354E9DA}" type="pres">
      <dgm:prSet presAssocID="{9270810E-5EDA-493C-94A3-CD56D6BDC201}" presName="parentText" presStyleLbl="node1" presStyleIdx="1" presStyleCnt="2" custScaleX="98677" custScaleY="5295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3C42DE1F-FF80-4A87-843C-09E6A8F10F3F}" type="pres">
      <dgm:prSet presAssocID="{9270810E-5EDA-493C-94A3-CD56D6BDC201}" presName="negativeSpace" presStyleCnt="0"/>
      <dgm:spPr/>
    </dgm:pt>
    <dgm:pt modelId="{EA904451-CA9C-48CF-A3F7-6C4003934218}" type="pres">
      <dgm:prSet presAssocID="{9270810E-5EDA-493C-94A3-CD56D6BDC201}" presName="childText" presStyleLbl="conFgAcc1" presStyleIdx="1" presStyleCnt="2" custScaleY="96340">
        <dgm:presLayoutVars>
          <dgm:bulletEnabled val="1"/>
        </dgm:presLayoutVars>
      </dgm:prSet>
      <dgm:spPr/>
    </dgm:pt>
  </dgm:ptLst>
  <dgm:cxnLst>
    <dgm:cxn modelId="{FDB70021-1166-434D-985E-ECB250AF01DF}" type="presOf" srcId="{9270810E-5EDA-493C-94A3-CD56D6BDC201}" destId="{388E0281-7FCC-4892-BD85-59C45354E9DA}" srcOrd="1" destOrd="0" presId="urn:microsoft.com/office/officeart/2005/8/layout/list1"/>
    <dgm:cxn modelId="{606D715F-4BB7-40D4-B96D-3A1EE6FD1F64}" srcId="{9270810E-5EDA-493C-94A3-CD56D6BDC201}" destId="{6A69E878-6E4C-4840-B8F1-E395DA9854AF}" srcOrd="0" destOrd="0" parTransId="{E57BA40C-1429-48A7-B536-012502266669}" sibTransId="{29EBC539-22E0-4AC6-97FB-361BDF867572}"/>
    <dgm:cxn modelId="{6D673346-6ECA-4422-95A7-26EBB2249461}" type="presOf" srcId="{6A69E878-6E4C-4840-B8F1-E395DA9854AF}" destId="{EA904451-CA9C-48CF-A3F7-6C4003934218}" srcOrd="0" destOrd="0" presId="urn:microsoft.com/office/officeart/2005/8/layout/list1"/>
    <dgm:cxn modelId="{06648C68-17D5-4856-978E-753512428FD8}" type="presOf" srcId="{73381DCD-C269-4E6D-9AFB-BECEE2749D18}" destId="{D96AA0FF-3772-4C88-B9D9-D7702591B9A7}" srcOrd="0" destOrd="0" presId="urn:microsoft.com/office/officeart/2005/8/layout/list1"/>
    <dgm:cxn modelId="{98E5AC7D-827F-4FB2-A78A-1018D4A6B493}" type="presOf" srcId="{1E11E206-3F6C-4535-B4C2-1852A1175E7D}" destId="{1A148C7C-2DF7-4A3E-8B60-CD1BB656DEB0}" srcOrd="0" destOrd="0" presId="urn:microsoft.com/office/officeart/2005/8/layout/list1"/>
    <dgm:cxn modelId="{667C7982-07DA-481C-9497-BB8D1BD54CE6}" srcId="{1E11E206-3F6C-4535-B4C2-1852A1175E7D}" destId="{96F225B3-2268-4CB1-9A6D-DD3D78235A90}" srcOrd="0" destOrd="0" parTransId="{BB73B217-FF8F-4C8F-8CD2-4750708F0382}" sibTransId="{F7D5E32B-2816-47FB-95E5-01C708BBC493}"/>
    <dgm:cxn modelId="{64ADF198-D21B-4827-A5CE-B8972422049E}" type="presOf" srcId="{9270810E-5EDA-493C-94A3-CD56D6BDC201}" destId="{1A4914B0-4ADB-4422-A669-ADF399C2B1C5}" srcOrd="0" destOrd="0" presId="urn:microsoft.com/office/officeart/2005/8/layout/list1"/>
    <dgm:cxn modelId="{16FB6CCA-CB32-45F7-9201-709782784D93}" type="presOf" srcId="{96F225B3-2268-4CB1-9A6D-DD3D78235A90}" destId="{626BC4C1-7783-44BE-91BE-44C956F5D34C}" srcOrd="0" destOrd="0" presId="urn:microsoft.com/office/officeart/2005/8/layout/list1"/>
    <dgm:cxn modelId="{F7EA77E1-FDB7-4D5D-BCAF-1E12512C1E86}" type="presOf" srcId="{96F225B3-2268-4CB1-9A6D-DD3D78235A90}" destId="{8B3DCA86-CC99-48ED-8764-6E81C7AE6BE9}" srcOrd="1" destOrd="0" presId="urn:microsoft.com/office/officeart/2005/8/layout/list1"/>
    <dgm:cxn modelId="{60D789E2-7A32-4437-8E2C-8B560B3784C0}" srcId="{96F225B3-2268-4CB1-9A6D-DD3D78235A90}" destId="{73381DCD-C269-4E6D-9AFB-BECEE2749D18}" srcOrd="0" destOrd="0" parTransId="{720D56F4-65FC-4CDA-8B3B-12DC7D227BE8}" sibTransId="{85349A43-5576-44C6-8D13-62F2BF5EFAFB}"/>
    <dgm:cxn modelId="{304B3FEF-A04A-4EB6-B224-EBD06900C776}" srcId="{1E11E206-3F6C-4535-B4C2-1852A1175E7D}" destId="{9270810E-5EDA-493C-94A3-CD56D6BDC201}" srcOrd="1" destOrd="0" parTransId="{8AFFD4DB-1827-4550-B581-D6836D1A7B41}" sibTransId="{C6C5529E-8F47-4FCC-A5E6-616381E60A8A}"/>
    <dgm:cxn modelId="{235F2E60-677B-44C0-A518-958DF4691A0E}" type="presParOf" srcId="{1A148C7C-2DF7-4A3E-8B60-CD1BB656DEB0}" destId="{75069D38-BA13-4431-99AF-CCCC3F150DA1}" srcOrd="0" destOrd="0" presId="urn:microsoft.com/office/officeart/2005/8/layout/list1"/>
    <dgm:cxn modelId="{6125DB4D-92C8-4E3C-A150-27250FAA2A20}" type="presParOf" srcId="{75069D38-BA13-4431-99AF-CCCC3F150DA1}" destId="{626BC4C1-7783-44BE-91BE-44C956F5D34C}" srcOrd="0" destOrd="0" presId="urn:microsoft.com/office/officeart/2005/8/layout/list1"/>
    <dgm:cxn modelId="{7BA45699-6B2C-40A6-980D-D399D568CBE9}" type="presParOf" srcId="{75069D38-BA13-4431-99AF-CCCC3F150DA1}" destId="{8B3DCA86-CC99-48ED-8764-6E81C7AE6BE9}" srcOrd="1" destOrd="0" presId="urn:microsoft.com/office/officeart/2005/8/layout/list1"/>
    <dgm:cxn modelId="{28954837-1E0E-441A-B41C-144A6E714BAE}" type="presParOf" srcId="{1A148C7C-2DF7-4A3E-8B60-CD1BB656DEB0}" destId="{8A917F7A-6EF6-4379-B9C9-8385463527DE}" srcOrd="1" destOrd="0" presId="urn:microsoft.com/office/officeart/2005/8/layout/list1"/>
    <dgm:cxn modelId="{7555952A-C465-4BF9-8957-CA20F221717B}" type="presParOf" srcId="{1A148C7C-2DF7-4A3E-8B60-CD1BB656DEB0}" destId="{D96AA0FF-3772-4C88-B9D9-D7702591B9A7}" srcOrd="2" destOrd="0" presId="urn:microsoft.com/office/officeart/2005/8/layout/list1"/>
    <dgm:cxn modelId="{B8B65958-CCBD-4323-978A-3DD1ED694D41}" type="presParOf" srcId="{1A148C7C-2DF7-4A3E-8B60-CD1BB656DEB0}" destId="{A1573737-E787-472F-AAE3-2E202980FDAD}" srcOrd="3" destOrd="0" presId="urn:microsoft.com/office/officeart/2005/8/layout/list1"/>
    <dgm:cxn modelId="{7E4E188C-5B05-4F77-9110-2F8289A93428}" type="presParOf" srcId="{1A148C7C-2DF7-4A3E-8B60-CD1BB656DEB0}" destId="{2E035A50-D974-4530-9F87-25D1902BC720}" srcOrd="4" destOrd="0" presId="urn:microsoft.com/office/officeart/2005/8/layout/list1"/>
    <dgm:cxn modelId="{FDB60B69-6827-4931-ACB3-C38E17F75FE6}" type="presParOf" srcId="{2E035A50-D974-4530-9F87-25D1902BC720}" destId="{1A4914B0-4ADB-4422-A669-ADF399C2B1C5}" srcOrd="0" destOrd="0" presId="urn:microsoft.com/office/officeart/2005/8/layout/list1"/>
    <dgm:cxn modelId="{1A03D9F2-33F7-4D26-905D-939104CC4AF6}" type="presParOf" srcId="{2E035A50-D974-4530-9F87-25D1902BC720}" destId="{388E0281-7FCC-4892-BD85-59C45354E9DA}" srcOrd="1" destOrd="0" presId="urn:microsoft.com/office/officeart/2005/8/layout/list1"/>
    <dgm:cxn modelId="{34BDB026-7525-46DC-AB2D-2A805EE92515}" type="presParOf" srcId="{1A148C7C-2DF7-4A3E-8B60-CD1BB656DEB0}" destId="{3C42DE1F-FF80-4A87-843C-09E6A8F10F3F}" srcOrd="5" destOrd="0" presId="urn:microsoft.com/office/officeart/2005/8/layout/list1"/>
    <dgm:cxn modelId="{101ADCAC-CC93-49E6-BDBD-DF50281FFD48}" type="presParOf" srcId="{1A148C7C-2DF7-4A3E-8B60-CD1BB656DEB0}" destId="{EA904451-CA9C-48CF-A3F7-6C400393421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B4D503-0B80-4460-922F-678D7B3B9A0D}" type="doc">
      <dgm:prSet loTypeId="urn:microsoft.com/office/officeart/2005/8/layout/list1#2" loCatId="list" qsTypeId="urn:microsoft.com/office/officeart/2005/8/quickstyle/simple1#9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6803AE33-8C4D-49FF-A701-3AEB5FFD114C}">
      <dgm:prSet custT="1"/>
      <dgm:spPr>
        <a:solidFill>
          <a:schemeClr val="accent2"/>
        </a:solidFill>
        <a:ln>
          <a:noFill/>
        </a:ln>
      </dgm:spPr>
      <dgm:t>
        <a:bodyPr/>
        <a:lstStyle/>
        <a:p>
          <a:pPr rtl="0"/>
          <a:r>
            <a:rPr lang="fa-IR" sz="1800" b="1" dirty="0">
              <a:solidFill>
                <a:schemeClr val="bg2"/>
              </a:solidFill>
              <a:ea typeface="+mn-ea"/>
              <a:cs typeface="B Nazanin" panose="00000400000000000000" pitchFamily="2" charset="-78"/>
            </a:rPr>
            <a:t>عزم راسخ</a:t>
          </a:r>
          <a:endParaRPr lang="en-US" sz="1800" b="1" dirty="0">
            <a:solidFill>
              <a:schemeClr val="bg2"/>
            </a:solidFill>
            <a:cs typeface="B Nazanin" panose="00000400000000000000" pitchFamily="2" charset="-78"/>
          </a:endParaRPr>
        </a:p>
      </dgm:t>
    </dgm:pt>
    <dgm:pt modelId="{71CB2A66-749B-4C8F-9BAC-3469E95A323C}" type="parTrans" cxnId="{B3A9A309-4955-47E0-A62F-54101AE9EF22}">
      <dgm:prSet/>
      <dgm:spPr/>
      <dgm:t>
        <a:bodyPr/>
        <a:lstStyle/>
        <a:p>
          <a:endParaRPr lang="en-US"/>
        </a:p>
      </dgm:t>
    </dgm:pt>
    <dgm:pt modelId="{0BE976F9-0D26-497C-8000-721D61B1AB27}" type="sibTrans" cxnId="{B3A9A309-4955-47E0-A62F-54101AE9EF22}">
      <dgm:prSet/>
      <dgm:spPr/>
      <dgm:t>
        <a:bodyPr/>
        <a:lstStyle/>
        <a:p>
          <a:endParaRPr lang="en-US"/>
        </a:p>
      </dgm:t>
    </dgm:pt>
    <dgm:pt modelId="{17DD9A22-3560-4887-9CD0-4328EC1893F2}">
      <dgm:prSet custT="1"/>
      <dgm:spPr/>
      <dgm:t>
        <a:bodyPr tIns="548640"/>
        <a:lstStyle/>
        <a:p>
          <a:pPr rtl="1"/>
          <a:r>
            <a:rPr lang="fa-IR" sz="1600" b="1" dirty="0">
              <a:ea typeface="+mn-ea"/>
              <a:cs typeface="B Nazanin" panose="00000400000000000000" pitchFamily="2" charset="-78"/>
            </a:rPr>
            <a:t>اطمینان از علاقه به این موضوع</a:t>
          </a:r>
          <a:endParaRPr lang="en-US" sz="1600" b="1" dirty="0">
            <a:cs typeface="B Nazanin" panose="00000400000000000000" pitchFamily="2" charset="-78"/>
          </a:endParaRPr>
        </a:p>
      </dgm:t>
    </dgm:pt>
    <dgm:pt modelId="{6CDBEF9D-8BB3-417C-B64A-90A621C2D4D1}" type="parTrans" cxnId="{F3F11361-EABA-447A-BD1F-C1C7849D2FC0}">
      <dgm:prSet/>
      <dgm:spPr/>
      <dgm:t>
        <a:bodyPr/>
        <a:lstStyle/>
        <a:p>
          <a:endParaRPr lang="en-US"/>
        </a:p>
      </dgm:t>
    </dgm:pt>
    <dgm:pt modelId="{68E9A712-056F-47F4-B65E-C6230D7C168B}" type="sibTrans" cxnId="{F3F11361-EABA-447A-BD1F-C1C7849D2FC0}">
      <dgm:prSet/>
      <dgm:spPr/>
      <dgm:t>
        <a:bodyPr/>
        <a:lstStyle/>
        <a:p>
          <a:endParaRPr lang="en-US"/>
        </a:p>
      </dgm:t>
    </dgm:pt>
    <dgm:pt modelId="{D5BDCD57-3FE2-4364-8697-EF0B3F551B8B}">
      <dgm:prSet custT="1"/>
      <dgm:spPr>
        <a:solidFill>
          <a:schemeClr val="accent2"/>
        </a:solidFill>
        <a:ln>
          <a:noFill/>
        </a:ln>
      </dgm:spPr>
      <dgm:t>
        <a:bodyPr/>
        <a:lstStyle/>
        <a:p>
          <a:pPr rtl="0"/>
          <a:r>
            <a:rPr lang="fa-IR" sz="1800" b="1" dirty="0">
              <a:solidFill>
                <a:schemeClr val="bg2"/>
              </a:solidFill>
              <a:cs typeface="B Nazanin" panose="00000400000000000000" pitchFamily="2" charset="-78"/>
            </a:rPr>
            <a:t>تلاش مستمر</a:t>
          </a:r>
          <a:endParaRPr lang="en-US" sz="1800" b="1" dirty="0">
            <a:solidFill>
              <a:schemeClr val="bg2"/>
            </a:solidFill>
            <a:cs typeface="B Nazanin" panose="00000400000000000000" pitchFamily="2" charset="-78"/>
          </a:endParaRPr>
        </a:p>
      </dgm:t>
    </dgm:pt>
    <dgm:pt modelId="{A770BF92-35AC-487F-A40C-40816D8005B1}" type="parTrans" cxnId="{867B387E-F046-467F-BB26-26F02B9A33D5}">
      <dgm:prSet/>
      <dgm:spPr/>
      <dgm:t>
        <a:bodyPr/>
        <a:lstStyle/>
        <a:p>
          <a:endParaRPr lang="en-US"/>
        </a:p>
      </dgm:t>
    </dgm:pt>
    <dgm:pt modelId="{3562BF13-FCE3-4E06-B80D-E18FA8FFCB30}" type="sibTrans" cxnId="{867B387E-F046-467F-BB26-26F02B9A33D5}">
      <dgm:prSet/>
      <dgm:spPr/>
      <dgm:t>
        <a:bodyPr/>
        <a:lstStyle/>
        <a:p>
          <a:endParaRPr lang="en-US"/>
        </a:p>
      </dgm:t>
    </dgm:pt>
    <dgm:pt modelId="{82650E3F-D6E2-4296-921D-7DB7037AB094}">
      <dgm:prSet custT="1"/>
      <dgm:spPr/>
      <dgm:t>
        <a:bodyPr tIns="731520"/>
        <a:lstStyle/>
        <a:p>
          <a:pPr rtl="1">
            <a:spcBef>
              <a:spcPts val="0"/>
            </a:spcBef>
          </a:pPr>
          <a:r>
            <a:rPr lang="fa-IR" sz="1600" b="1" dirty="0">
              <a:ea typeface="+mn-ea"/>
              <a:cs typeface="B Nazanin" panose="00000400000000000000" pitchFamily="2" charset="-78"/>
            </a:rPr>
            <a:t>مدیریت زمان</a:t>
          </a:r>
          <a:endParaRPr lang="en-US" sz="1600" b="1" dirty="0">
            <a:ea typeface="+mn-ea"/>
            <a:cs typeface="B Nazanin" panose="00000400000000000000" pitchFamily="2" charset="-78"/>
          </a:endParaRPr>
        </a:p>
      </dgm:t>
    </dgm:pt>
    <dgm:pt modelId="{DBD02D16-6447-4B3F-9162-19CEE4EAC286}" type="parTrans" cxnId="{349378A1-CC1D-4FEC-8461-BE0D39266705}">
      <dgm:prSet/>
      <dgm:spPr/>
      <dgm:t>
        <a:bodyPr/>
        <a:lstStyle/>
        <a:p>
          <a:endParaRPr lang="en-US"/>
        </a:p>
      </dgm:t>
    </dgm:pt>
    <dgm:pt modelId="{31C96943-601E-48F3-A1B6-1CE9BD7B88BA}" type="sibTrans" cxnId="{349378A1-CC1D-4FEC-8461-BE0D39266705}">
      <dgm:prSet/>
      <dgm:spPr/>
      <dgm:t>
        <a:bodyPr/>
        <a:lstStyle/>
        <a:p>
          <a:endParaRPr lang="en-US"/>
        </a:p>
      </dgm:t>
    </dgm:pt>
    <dgm:pt modelId="{07D87CA8-DC42-4C65-8BDB-9EBEF3D62F2F}">
      <dgm:prSet custT="1"/>
      <dgm:spPr/>
      <dgm:t>
        <a:bodyPr tIns="548640"/>
        <a:lstStyle/>
        <a:p>
          <a:pPr rtl="1"/>
          <a:r>
            <a:rPr lang="fa-IR" sz="1600" b="1" dirty="0">
              <a:cs typeface="B Nazanin" panose="00000400000000000000" pitchFamily="2" charset="-78"/>
            </a:rPr>
            <a:t>دنبال کردن خدمات آموزشی دانشگاه</a:t>
          </a:r>
          <a:endParaRPr lang="en-US" sz="1600" b="1" dirty="0">
            <a:cs typeface="B Nazanin" panose="00000400000000000000" pitchFamily="2" charset="-78"/>
          </a:endParaRPr>
        </a:p>
      </dgm:t>
    </dgm:pt>
    <dgm:pt modelId="{1C3354AF-C63C-406F-B7B0-C57A5012B819}" type="parTrans" cxnId="{F5C13BF9-454A-4F63-856D-067DC9D5B325}">
      <dgm:prSet/>
      <dgm:spPr/>
      <dgm:t>
        <a:bodyPr/>
        <a:lstStyle/>
        <a:p>
          <a:endParaRPr lang="en-US"/>
        </a:p>
      </dgm:t>
    </dgm:pt>
    <dgm:pt modelId="{A508F542-6CA1-42B4-98ED-8BD96A9C0380}" type="sibTrans" cxnId="{F5C13BF9-454A-4F63-856D-067DC9D5B325}">
      <dgm:prSet/>
      <dgm:spPr/>
      <dgm:t>
        <a:bodyPr/>
        <a:lstStyle/>
        <a:p>
          <a:endParaRPr lang="en-US"/>
        </a:p>
      </dgm:t>
    </dgm:pt>
    <dgm:pt modelId="{A7748FF0-A673-4D2C-8415-C2FDC9FC2C73}">
      <dgm:prSet custT="1"/>
      <dgm:spPr/>
      <dgm:t>
        <a:bodyPr tIns="548640"/>
        <a:lstStyle/>
        <a:p>
          <a:pPr rtl="1"/>
          <a:r>
            <a:rPr lang="fa-IR" sz="1600" b="1" dirty="0">
              <a:cs typeface="B Nazanin" panose="00000400000000000000" pitchFamily="2" charset="-78"/>
            </a:rPr>
            <a:t>داشتن روحیه جستجو گری</a:t>
          </a:r>
          <a:endParaRPr lang="en-US" sz="1600" b="1" dirty="0">
            <a:cs typeface="B Nazanin" panose="00000400000000000000" pitchFamily="2" charset="-78"/>
          </a:endParaRPr>
        </a:p>
      </dgm:t>
    </dgm:pt>
    <dgm:pt modelId="{33CE8B11-E458-484E-B0C1-F8503F5D5790}" type="parTrans" cxnId="{11DC26D7-3FC5-45DA-B794-DF58F3060FB2}">
      <dgm:prSet/>
      <dgm:spPr/>
      <dgm:t>
        <a:bodyPr/>
        <a:lstStyle/>
        <a:p>
          <a:endParaRPr lang="en-US"/>
        </a:p>
      </dgm:t>
    </dgm:pt>
    <dgm:pt modelId="{82F92E2D-4BF7-44AA-941F-89B8359BA3EB}" type="sibTrans" cxnId="{11DC26D7-3FC5-45DA-B794-DF58F3060FB2}">
      <dgm:prSet/>
      <dgm:spPr/>
      <dgm:t>
        <a:bodyPr/>
        <a:lstStyle/>
        <a:p>
          <a:endParaRPr lang="en-US"/>
        </a:p>
      </dgm:t>
    </dgm:pt>
    <dgm:pt modelId="{EDE929EE-CD21-435B-AD19-99DE0C90C5E2}">
      <dgm:prSet custT="1"/>
      <dgm:spPr/>
      <dgm:t>
        <a:bodyPr tIns="731520"/>
        <a:lstStyle/>
        <a:p>
          <a:pPr rtl="1">
            <a:spcBef>
              <a:spcPts val="0"/>
            </a:spcBef>
          </a:pPr>
          <a:r>
            <a:rPr lang="fa-IR" sz="1600" b="1" dirty="0">
              <a:ea typeface="+mn-ea"/>
              <a:cs typeface="B Nazanin" panose="00000400000000000000" pitchFamily="2" charset="-78"/>
            </a:rPr>
            <a:t>مدیریت یادگیری</a:t>
          </a:r>
          <a:endParaRPr lang="en-US" sz="1600" b="1" dirty="0">
            <a:ea typeface="+mn-ea"/>
            <a:cs typeface="B Nazanin" panose="00000400000000000000" pitchFamily="2" charset="-78"/>
          </a:endParaRPr>
        </a:p>
      </dgm:t>
    </dgm:pt>
    <dgm:pt modelId="{CC612FFB-C45C-4E87-BB0C-7DD64CB67578}" type="parTrans" cxnId="{D8080A8F-7204-421C-B15D-6984B8F94A4E}">
      <dgm:prSet/>
      <dgm:spPr/>
      <dgm:t>
        <a:bodyPr/>
        <a:lstStyle/>
        <a:p>
          <a:endParaRPr lang="en-US"/>
        </a:p>
      </dgm:t>
    </dgm:pt>
    <dgm:pt modelId="{2C6FB6D3-A0E8-4BA0-AF7B-2D5A14D883A2}" type="sibTrans" cxnId="{D8080A8F-7204-421C-B15D-6984B8F94A4E}">
      <dgm:prSet/>
      <dgm:spPr/>
      <dgm:t>
        <a:bodyPr/>
        <a:lstStyle/>
        <a:p>
          <a:endParaRPr lang="en-US"/>
        </a:p>
      </dgm:t>
    </dgm:pt>
    <dgm:pt modelId="{6E036271-431C-4833-A2F4-BAF6474C5560}">
      <dgm:prSet custT="1"/>
      <dgm:spPr/>
      <dgm:t>
        <a:bodyPr tIns="731520"/>
        <a:lstStyle/>
        <a:p>
          <a:pPr rtl="1">
            <a:spcBef>
              <a:spcPts val="0"/>
            </a:spcBef>
          </a:pPr>
          <a:r>
            <a:rPr lang="fa-IR" sz="1600" b="1" dirty="0">
              <a:ea typeface="+mn-ea"/>
              <a:cs typeface="B Nazanin" panose="00000400000000000000" pitchFamily="2" charset="-78"/>
            </a:rPr>
            <a:t>تعادل بین تحصیل و شرکت در این مسابقه</a:t>
          </a:r>
          <a:endParaRPr lang="en-US" sz="1600" b="1" dirty="0">
            <a:ea typeface="+mn-ea"/>
            <a:cs typeface="B Nazanin" panose="00000400000000000000" pitchFamily="2" charset="-78"/>
          </a:endParaRPr>
        </a:p>
      </dgm:t>
    </dgm:pt>
    <dgm:pt modelId="{4FB15A64-CB1F-46A1-BFD3-74558406C9CB}" type="parTrans" cxnId="{BF28017C-F939-4A5B-A3C0-9D0F5D3431BC}">
      <dgm:prSet/>
      <dgm:spPr/>
      <dgm:t>
        <a:bodyPr/>
        <a:lstStyle/>
        <a:p>
          <a:endParaRPr lang="en-US"/>
        </a:p>
      </dgm:t>
    </dgm:pt>
    <dgm:pt modelId="{AD9CCBB0-9A6B-4F13-9E70-E329FF826349}" type="sibTrans" cxnId="{BF28017C-F939-4A5B-A3C0-9D0F5D3431BC}">
      <dgm:prSet/>
      <dgm:spPr/>
      <dgm:t>
        <a:bodyPr/>
        <a:lstStyle/>
        <a:p>
          <a:endParaRPr lang="en-US"/>
        </a:p>
      </dgm:t>
    </dgm:pt>
    <dgm:pt modelId="{01DD0F12-12F5-4D40-B8E1-50F8BA73202A}" type="pres">
      <dgm:prSet presAssocID="{B7B4D503-0B80-4460-922F-678D7B3B9A0D}" presName="linear" presStyleCnt="0">
        <dgm:presLayoutVars>
          <dgm:dir/>
          <dgm:animLvl val="lvl"/>
          <dgm:resizeHandles val="exact"/>
        </dgm:presLayoutVars>
      </dgm:prSet>
      <dgm:spPr/>
    </dgm:pt>
    <dgm:pt modelId="{709D80A6-72FB-4616-B5E3-B5DD741D5F23}" type="pres">
      <dgm:prSet presAssocID="{6803AE33-8C4D-49FF-A701-3AEB5FFD114C}" presName="parentLin" presStyleCnt="0"/>
      <dgm:spPr/>
    </dgm:pt>
    <dgm:pt modelId="{76495F65-323E-4916-B636-C8D6D15ABDE0}" type="pres">
      <dgm:prSet presAssocID="{6803AE33-8C4D-49FF-A701-3AEB5FFD114C}" presName="parentLeftMargin" presStyleLbl="node1" presStyleIdx="0" presStyleCnt="2"/>
      <dgm:spPr/>
    </dgm:pt>
    <dgm:pt modelId="{9D1AF6DF-8EBD-4BA9-AB1C-83666B416551}" type="pres">
      <dgm:prSet presAssocID="{6803AE33-8C4D-49FF-A701-3AEB5FFD114C}" presName="parentText" presStyleLbl="node1" presStyleIdx="0" presStyleCnt="2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71934524-F682-452D-88D9-5DEC2E6B5015}" type="pres">
      <dgm:prSet presAssocID="{6803AE33-8C4D-49FF-A701-3AEB5FFD114C}" presName="negativeSpace" presStyleCnt="0"/>
      <dgm:spPr/>
    </dgm:pt>
    <dgm:pt modelId="{64F3F243-0CC4-4CEF-93F2-5776498F90DB}" type="pres">
      <dgm:prSet presAssocID="{6803AE33-8C4D-49FF-A701-3AEB5FFD114C}" presName="childText" presStyleLbl="alignAcc1" presStyleIdx="0" presStyleCnt="2" custScaleY="107060">
        <dgm:presLayoutVars>
          <dgm:bulletEnabled val="1"/>
        </dgm:presLayoutVars>
      </dgm:prSet>
      <dgm:spPr/>
    </dgm:pt>
    <dgm:pt modelId="{45C074A4-D50D-4582-A1CA-82DFC52CD331}" type="pres">
      <dgm:prSet presAssocID="{0BE976F9-0D26-497C-8000-721D61B1AB27}" presName="spaceBetweenRectangles" presStyleCnt="0"/>
      <dgm:spPr/>
    </dgm:pt>
    <dgm:pt modelId="{E4533D0C-9DAF-48DA-84A6-520527060381}" type="pres">
      <dgm:prSet presAssocID="{D5BDCD57-3FE2-4364-8697-EF0B3F551B8B}" presName="parentLin" presStyleCnt="0"/>
      <dgm:spPr/>
    </dgm:pt>
    <dgm:pt modelId="{A4395476-9DE8-4F6F-8320-3E3F1F0BB7B7}" type="pres">
      <dgm:prSet presAssocID="{D5BDCD57-3FE2-4364-8697-EF0B3F551B8B}" presName="parentLeftMargin" presStyleLbl="node1" presStyleIdx="0" presStyleCnt="2"/>
      <dgm:spPr/>
    </dgm:pt>
    <dgm:pt modelId="{D2B8060E-5C25-48B8-8A2C-C7E31B9A4C0B}" type="pres">
      <dgm:prSet presAssocID="{D5BDCD57-3FE2-4364-8697-EF0B3F551B8B}" presName="parentText" presStyleLbl="node1" presStyleIdx="1" presStyleCnt="2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34E5DCBF-B6A4-4E52-90C6-8639E330299B}" type="pres">
      <dgm:prSet presAssocID="{D5BDCD57-3FE2-4364-8697-EF0B3F551B8B}" presName="negativeSpace" presStyleCnt="0"/>
      <dgm:spPr/>
    </dgm:pt>
    <dgm:pt modelId="{84309B57-9335-4504-ADE7-0F6F02733EE1}" type="pres">
      <dgm:prSet presAssocID="{D5BDCD57-3FE2-4364-8697-EF0B3F551B8B}" presName="childText" presStyleLbl="alignAcc1" presStyleIdx="1" presStyleCnt="2">
        <dgm:presLayoutVars>
          <dgm:bulletEnabled val="1"/>
        </dgm:presLayoutVars>
      </dgm:prSet>
      <dgm:spPr/>
    </dgm:pt>
  </dgm:ptLst>
  <dgm:cxnLst>
    <dgm:cxn modelId="{B3A9A309-4955-47E0-A62F-54101AE9EF22}" srcId="{B7B4D503-0B80-4460-922F-678D7B3B9A0D}" destId="{6803AE33-8C4D-49FF-A701-3AEB5FFD114C}" srcOrd="0" destOrd="0" parTransId="{71CB2A66-749B-4C8F-9BAC-3469E95A323C}" sibTransId="{0BE976F9-0D26-497C-8000-721D61B1AB27}"/>
    <dgm:cxn modelId="{DD525215-D2F0-4809-819A-7302E4194AD9}" type="presOf" srcId="{D5BDCD57-3FE2-4364-8697-EF0B3F551B8B}" destId="{D2B8060E-5C25-48B8-8A2C-C7E31B9A4C0B}" srcOrd="1" destOrd="0" presId="urn:microsoft.com/office/officeart/2005/8/layout/list1#2"/>
    <dgm:cxn modelId="{0D5C1C18-CE6B-46B5-97AA-46725DDAE7BD}" type="presOf" srcId="{07D87CA8-DC42-4C65-8BDB-9EBEF3D62F2F}" destId="{64F3F243-0CC4-4CEF-93F2-5776498F90DB}" srcOrd="0" destOrd="1" presId="urn:microsoft.com/office/officeart/2005/8/layout/list1#2"/>
    <dgm:cxn modelId="{C4F8DD1B-633C-46F6-80C7-69AF8D087DC9}" type="presOf" srcId="{6803AE33-8C4D-49FF-A701-3AEB5FFD114C}" destId="{76495F65-323E-4916-B636-C8D6D15ABDE0}" srcOrd="0" destOrd="0" presId="urn:microsoft.com/office/officeart/2005/8/layout/list1#2"/>
    <dgm:cxn modelId="{5805AD22-362A-4090-939F-1078228FD9BE}" type="presOf" srcId="{82650E3F-D6E2-4296-921D-7DB7037AB094}" destId="{84309B57-9335-4504-ADE7-0F6F02733EE1}" srcOrd="0" destOrd="0" presId="urn:microsoft.com/office/officeart/2005/8/layout/list1#2"/>
    <dgm:cxn modelId="{2F71D129-FEF1-4255-A950-1B6AB79A5069}" type="presOf" srcId="{EDE929EE-CD21-435B-AD19-99DE0C90C5E2}" destId="{84309B57-9335-4504-ADE7-0F6F02733EE1}" srcOrd="0" destOrd="1" presId="urn:microsoft.com/office/officeart/2005/8/layout/list1#2"/>
    <dgm:cxn modelId="{78700935-61A9-4C9A-A00B-B00567B006CC}" type="presOf" srcId="{17DD9A22-3560-4887-9CD0-4328EC1893F2}" destId="{64F3F243-0CC4-4CEF-93F2-5776498F90DB}" srcOrd="0" destOrd="0" presId="urn:microsoft.com/office/officeart/2005/8/layout/list1#2"/>
    <dgm:cxn modelId="{F3F11361-EABA-447A-BD1F-C1C7849D2FC0}" srcId="{6803AE33-8C4D-49FF-A701-3AEB5FFD114C}" destId="{17DD9A22-3560-4887-9CD0-4328EC1893F2}" srcOrd="0" destOrd="0" parTransId="{6CDBEF9D-8BB3-417C-B64A-90A621C2D4D1}" sibTransId="{68E9A712-056F-47F4-B65E-C6230D7C168B}"/>
    <dgm:cxn modelId="{F3A56449-3599-475E-A4D1-A0CFBE04583B}" type="presOf" srcId="{A7748FF0-A673-4D2C-8415-C2FDC9FC2C73}" destId="{64F3F243-0CC4-4CEF-93F2-5776498F90DB}" srcOrd="0" destOrd="2" presId="urn:microsoft.com/office/officeart/2005/8/layout/list1#2"/>
    <dgm:cxn modelId="{A75EDA4B-E70E-495D-8873-77FC84ED1E03}" type="presOf" srcId="{D5BDCD57-3FE2-4364-8697-EF0B3F551B8B}" destId="{A4395476-9DE8-4F6F-8320-3E3F1F0BB7B7}" srcOrd="0" destOrd="0" presId="urn:microsoft.com/office/officeart/2005/8/layout/list1#2"/>
    <dgm:cxn modelId="{BF28017C-F939-4A5B-A3C0-9D0F5D3431BC}" srcId="{D5BDCD57-3FE2-4364-8697-EF0B3F551B8B}" destId="{6E036271-431C-4833-A2F4-BAF6474C5560}" srcOrd="2" destOrd="0" parTransId="{4FB15A64-CB1F-46A1-BFD3-74558406C9CB}" sibTransId="{AD9CCBB0-9A6B-4F13-9E70-E329FF826349}"/>
    <dgm:cxn modelId="{867B387E-F046-467F-BB26-26F02B9A33D5}" srcId="{B7B4D503-0B80-4460-922F-678D7B3B9A0D}" destId="{D5BDCD57-3FE2-4364-8697-EF0B3F551B8B}" srcOrd="1" destOrd="0" parTransId="{A770BF92-35AC-487F-A40C-40816D8005B1}" sibTransId="{3562BF13-FCE3-4E06-B80D-E18FA8FFCB30}"/>
    <dgm:cxn modelId="{D8080A8F-7204-421C-B15D-6984B8F94A4E}" srcId="{D5BDCD57-3FE2-4364-8697-EF0B3F551B8B}" destId="{EDE929EE-CD21-435B-AD19-99DE0C90C5E2}" srcOrd="1" destOrd="0" parTransId="{CC612FFB-C45C-4E87-BB0C-7DD64CB67578}" sibTransId="{2C6FB6D3-A0E8-4BA0-AF7B-2D5A14D883A2}"/>
    <dgm:cxn modelId="{349378A1-CC1D-4FEC-8461-BE0D39266705}" srcId="{D5BDCD57-3FE2-4364-8697-EF0B3F551B8B}" destId="{82650E3F-D6E2-4296-921D-7DB7037AB094}" srcOrd="0" destOrd="0" parTransId="{DBD02D16-6447-4B3F-9162-19CEE4EAC286}" sibTransId="{31C96943-601E-48F3-A1B6-1CE9BD7B88BA}"/>
    <dgm:cxn modelId="{11DC26D7-3FC5-45DA-B794-DF58F3060FB2}" srcId="{6803AE33-8C4D-49FF-A701-3AEB5FFD114C}" destId="{A7748FF0-A673-4D2C-8415-C2FDC9FC2C73}" srcOrd="2" destOrd="0" parTransId="{33CE8B11-E458-484E-B0C1-F8503F5D5790}" sibTransId="{82F92E2D-4BF7-44AA-941F-89B8359BA3EB}"/>
    <dgm:cxn modelId="{5DA867DB-4E75-42E6-8B5A-1F2B65992BA7}" type="presOf" srcId="{B7B4D503-0B80-4460-922F-678D7B3B9A0D}" destId="{01DD0F12-12F5-4D40-B8E1-50F8BA73202A}" srcOrd="0" destOrd="0" presId="urn:microsoft.com/office/officeart/2005/8/layout/list1#2"/>
    <dgm:cxn modelId="{1D7A2BE2-7B6A-4A25-9132-CFD9B8EADD57}" type="presOf" srcId="{6803AE33-8C4D-49FF-A701-3AEB5FFD114C}" destId="{9D1AF6DF-8EBD-4BA9-AB1C-83666B416551}" srcOrd="1" destOrd="0" presId="urn:microsoft.com/office/officeart/2005/8/layout/list1#2"/>
    <dgm:cxn modelId="{1F94D8E5-E5C9-41C4-B583-1808CAACC8A9}" type="presOf" srcId="{6E036271-431C-4833-A2F4-BAF6474C5560}" destId="{84309B57-9335-4504-ADE7-0F6F02733EE1}" srcOrd="0" destOrd="2" presId="urn:microsoft.com/office/officeart/2005/8/layout/list1#2"/>
    <dgm:cxn modelId="{F5C13BF9-454A-4F63-856D-067DC9D5B325}" srcId="{6803AE33-8C4D-49FF-A701-3AEB5FFD114C}" destId="{07D87CA8-DC42-4C65-8BDB-9EBEF3D62F2F}" srcOrd="1" destOrd="0" parTransId="{1C3354AF-C63C-406F-B7B0-C57A5012B819}" sibTransId="{A508F542-6CA1-42B4-98ED-8BD96A9C0380}"/>
    <dgm:cxn modelId="{E8FACF29-A080-43EA-A24C-36203ACD16AF}" type="presParOf" srcId="{01DD0F12-12F5-4D40-B8E1-50F8BA73202A}" destId="{709D80A6-72FB-4616-B5E3-B5DD741D5F23}" srcOrd="0" destOrd="0" presId="urn:microsoft.com/office/officeart/2005/8/layout/list1#2"/>
    <dgm:cxn modelId="{D5AC9829-7D23-48AB-A1FA-B10BC712696F}" type="presParOf" srcId="{709D80A6-72FB-4616-B5E3-B5DD741D5F23}" destId="{76495F65-323E-4916-B636-C8D6D15ABDE0}" srcOrd="0" destOrd="0" presId="urn:microsoft.com/office/officeart/2005/8/layout/list1#2"/>
    <dgm:cxn modelId="{E4FB87D9-2239-4995-ADCD-5D035A32B7B9}" type="presParOf" srcId="{709D80A6-72FB-4616-B5E3-B5DD741D5F23}" destId="{9D1AF6DF-8EBD-4BA9-AB1C-83666B416551}" srcOrd="1" destOrd="0" presId="urn:microsoft.com/office/officeart/2005/8/layout/list1#2"/>
    <dgm:cxn modelId="{46EF3E35-3450-47F2-BD9C-B2CCC739075B}" type="presParOf" srcId="{01DD0F12-12F5-4D40-B8E1-50F8BA73202A}" destId="{71934524-F682-452D-88D9-5DEC2E6B5015}" srcOrd="1" destOrd="0" presId="urn:microsoft.com/office/officeart/2005/8/layout/list1#2"/>
    <dgm:cxn modelId="{0A4394F6-AA9F-4CF2-A224-5C15EF526B4B}" type="presParOf" srcId="{01DD0F12-12F5-4D40-B8E1-50F8BA73202A}" destId="{64F3F243-0CC4-4CEF-93F2-5776498F90DB}" srcOrd="2" destOrd="0" presId="urn:microsoft.com/office/officeart/2005/8/layout/list1#2"/>
    <dgm:cxn modelId="{ED135B40-356E-4E87-834F-E4667140293C}" type="presParOf" srcId="{01DD0F12-12F5-4D40-B8E1-50F8BA73202A}" destId="{45C074A4-D50D-4582-A1CA-82DFC52CD331}" srcOrd="3" destOrd="0" presId="urn:microsoft.com/office/officeart/2005/8/layout/list1#2"/>
    <dgm:cxn modelId="{39237F93-CADE-4527-9432-40F20720201F}" type="presParOf" srcId="{01DD0F12-12F5-4D40-B8E1-50F8BA73202A}" destId="{E4533D0C-9DAF-48DA-84A6-520527060381}" srcOrd="4" destOrd="0" presId="urn:microsoft.com/office/officeart/2005/8/layout/list1#2"/>
    <dgm:cxn modelId="{DA6071B9-2FC0-4CD8-B4DB-36F3A8F22C82}" type="presParOf" srcId="{E4533D0C-9DAF-48DA-84A6-520527060381}" destId="{A4395476-9DE8-4F6F-8320-3E3F1F0BB7B7}" srcOrd="0" destOrd="0" presId="urn:microsoft.com/office/officeart/2005/8/layout/list1#2"/>
    <dgm:cxn modelId="{3D0D1DEF-9B7D-495A-B683-B026F4CE7768}" type="presParOf" srcId="{E4533D0C-9DAF-48DA-84A6-520527060381}" destId="{D2B8060E-5C25-48B8-8A2C-C7E31B9A4C0B}" srcOrd="1" destOrd="0" presId="urn:microsoft.com/office/officeart/2005/8/layout/list1#2"/>
    <dgm:cxn modelId="{0D581D70-78B9-474C-8132-8D741CA27F73}" type="presParOf" srcId="{01DD0F12-12F5-4D40-B8E1-50F8BA73202A}" destId="{34E5DCBF-B6A4-4E52-90C6-8639E330299B}" srcOrd="5" destOrd="0" presId="urn:microsoft.com/office/officeart/2005/8/layout/list1#2"/>
    <dgm:cxn modelId="{F0BEDFB6-86B6-479B-84A7-64F458E5212E}" type="presParOf" srcId="{01DD0F12-12F5-4D40-B8E1-50F8BA73202A}" destId="{84309B57-9335-4504-ADE7-0F6F02733EE1}" srcOrd="6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AA0FF-3772-4C88-B9D9-D7702591B9A7}">
      <dsp:nvSpPr>
        <dsp:cNvPr id="0" name=""/>
        <dsp:cNvSpPr/>
      </dsp:nvSpPr>
      <dsp:spPr>
        <a:xfrm>
          <a:off x="0" y="126920"/>
          <a:ext cx="7726680" cy="1575234"/>
        </a:xfrm>
        <a:prstGeom prst="rect">
          <a:avLst/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676" tIns="1145540" rIns="599676" bIns="113792" numCol="1" spcCol="1270" anchor="t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600" b="1" kern="1200" dirty="0">
              <a:solidFill>
                <a:schemeClr val="bg2"/>
              </a:solidFill>
              <a:cs typeface="B Nazanin" panose="00000400000000000000" pitchFamily="2" charset="-78"/>
            </a:rPr>
            <a:t>این المپیاد می تواند اهمیت جنبه های انسانی رشته شما را مشخص کند.</a:t>
          </a:r>
          <a:endParaRPr lang="en-US" sz="1600" b="1" kern="1200" dirty="0">
            <a:solidFill>
              <a:schemeClr val="bg2"/>
            </a:solidFill>
            <a:cs typeface="B Nazanin" panose="00000400000000000000" pitchFamily="2" charset="-78"/>
          </a:endParaRPr>
        </a:p>
      </dsp:txBody>
      <dsp:txXfrm>
        <a:off x="0" y="126920"/>
        <a:ext cx="7726680" cy="1575234"/>
      </dsp:txXfrm>
    </dsp:sp>
    <dsp:sp modelId="{8B3DCA86-CC99-48ED-8764-6E81C7AE6BE9}">
      <dsp:nvSpPr>
        <dsp:cNvPr id="0" name=""/>
        <dsp:cNvSpPr/>
      </dsp:nvSpPr>
      <dsp:spPr>
        <a:xfrm>
          <a:off x="386334" y="10175"/>
          <a:ext cx="5229811" cy="987584"/>
        </a:xfrm>
        <a:prstGeom prst="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35" tIns="0" rIns="204435" bIns="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solidFill>
                <a:schemeClr val="bg2"/>
              </a:solidFill>
              <a:cs typeface="B Nazanin" panose="00000400000000000000" pitchFamily="2" charset="-78"/>
            </a:rPr>
            <a:t>افزایش انگیزه شما برای تحصیل</a:t>
          </a:r>
          <a:endParaRPr lang="en-US" sz="1800" b="1" kern="1200" dirty="0">
            <a:solidFill>
              <a:schemeClr val="bg2"/>
            </a:solidFill>
            <a:cs typeface="B Nazanin" panose="00000400000000000000" pitchFamily="2" charset="-78"/>
          </a:endParaRPr>
        </a:p>
      </dsp:txBody>
      <dsp:txXfrm>
        <a:off x="386334" y="10175"/>
        <a:ext cx="5229811" cy="987584"/>
      </dsp:txXfrm>
    </dsp:sp>
    <dsp:sp modelId="{EA904451-CA9C-48CF-A3F7-6C4003934218}">
      <dsp:nvSpPr>
        <dsp:cNvPr id="0" name=""/>
        <dsp:cNvSpPr/>
      </dsp:nvSpPr>
      <dsp:spPr>
        <a:xfrm>
          <a:off x="0" y="2072221"/>
          <a:ext cx="7726680" cy="1880002"/>
        </a:xfrm>
        <a:prstGeom prst="rect">
          <a:avLst/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676" tIns="1145540" rIns="599676" bIns="113792" numCol="1" spcCol="1270" anchor="t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600" b="1" kern="1200" dirty="0">
              <a:solidFill>
                <a:schemeClr val="bg2"/>
              </a:solidFill>
              <a:cs typeface="B Nazanin" panose="00000400000000000000" pitchFamily="2" charset="-78"/>
            </a:rPr>
            <a:t>این المپیاد با توسعه تفکر نقاد و توانمندی تحلیل گری در شما می تواند به موفقیت شما در مرحله اعمال حرفه کمک کند.</a:t>
          </a:r>
          <a:endParaRPr lang="en-US" sz="1600" b="1" kern="1200" dirty="0">
            <a:solidFill>
              <a:schemeClr val="bg2"/>
            </a:solidFill>
            <a:cs typeface="B Nazanin" panose="00000400000000000000" pitchFamily="2" charset="-78"/>
          </a:endParaRPr>
        </a:p>
      </dsp:txBody>
      <dsp:txXfrm>
        <a:off x="0" y="2072221"/>
        <a:ext cx="7726680" cy="1880002"/>
      </dsp:txXfrm>
    </dsp:sp>
    <dsp:sp modelId="{388E0281-7FCC-4892-BD85-59C45354E9DA}">
      <dsp:nvSpPr>
        <dsp:cNvPr id="0" name=""/>
        <dsp:cNvSpPr/>
      </dsp:nvSpPr>
      <dsp:spPr>
        <a:xfrm>
          <a:off x="386334" y="2020755"/>
          <a:ext cx="5337119" cy="922306"/>
        </a:xfrm>
        <a:prstGeom prst="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35" tIns="0" rIns="204435" bIns="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solidFill>
                <a:schemeClr val="bg2"/>
              </a:solidFill>
              <a:cs typeface="B Nazanin" panose="00000400000000000000" pitchFamily="2" charset="-78"/>
            </a:rPr>
            <a:t>افزایش توانمندی حرفه ای شما</a:t>
          </a:r>
          <a:endParaRPr lang="en-US" sz="1800" b="1" kern="1200" dirty="0">
            <a:solidFill>
              <a:schemeClr val="bg2"/>
            </a:solidFill>
            <a:cs typeface="B Nazanin" panose="00000400000000000000" pitchFamily="2" charset="-78"/>
          </a:endParaRPr>
        </a:p>
      </dsp:txBody>
      <dsp:txXfrm>
        <a:off x="386334" y="2020755"/>
        <a:ext cx="5337119" cy="922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3F243-0CC4-4CEF-93F2-5776498F90DB}">
      <dsp:nvSpPr>
        <dsp:cNvPr id="0" name=""/>
        <dsp:cNvSpPr/>
      </dsp:nvSpPr>
      <dsp:spPr>
        <a:xfrm>
          <a:off x="0" y="447169"/>
          <a:ext cx="7810500" cy="17603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6182" tIns="548640" rIns="606182" bIns="113792" numCol="1" spcCol="1270" anchor="t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600" b="1" kern="1200" dirty="0">
              <a:ea typeface="+mn-ea"/>
              <a:cs typeface="B Nazanin" panose="00000400000000000000" pitchFamily="2" charset="-78"/>
            </a:rPr>
            <a:t>اطمینان از علاقه به این موضوع</a:t>
          </a:r>
          <a:endParaRPr lang="en-US" sz="1600" b="1" kern="1200" dirty="0">
            <a:cs typeface="B Nazanin" panose="00000400000000000000" pitchFamily="2" charset="-78"/>
          </a:endParaRPr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600" b="1" kern="1200" dirty="0">
              <a:cs typeface="B Nazanin" panose="00000400000000000000" pitchFamily="2" charset="-78"/>
            </a:rPr>
            <a:t>دنبال کردن خدمات آموزشی دانشگاه</a:t>
          </a:r>
          <a:endParaRPr lang="en-US" sz="1600" b="1" kern="1200" dirty="0">
            <a:cs typeface="B Nazanin" panose="00000400000000000000" pitchFamily="2" charset="-78"/>
          </a:endParaRPr>
        </a:p>
        <a:p>
          <a:pPr marL="171450" lvl="1" indent="-171450" algn="r" defTabSz="7112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a-IR" sz="1600" b="1" kern="1200" dirty="0">
              <a:cs typeface="B Nazanin" panose="00000400000000000000" pitchFamily="2" charset="-78"/>
            </a:rPr>
            <a:t>داشتن روحیه جستجو گری</a:t>
          </a:r>
          <a:endParaRPr lang="en-US" sz="1600" b="1" kern="1200" dirty="0">
            <a:cs typeface="B Nazanin" panose="00000400000000000000" pitchFamily="2" charset="-78"/>
          </a:endParaRPr>
        </a:p>
      </dsp:txBody>
      <dsp:txXfrm>
        <a:off x="0" y="447169"/>
        <a:ext cx="7810500" cy="1760387"/>
      </dsp:txXfrm>
    </dsp:sp>
    <dsp:sp modelId="{9D1AF6DF-8EBD-4BA9-AB1C-83666B416551}">
      <dsp:nvSpPr>
        <dsp:cNvPr id="0" name=""/>
        <dsp:cNvSpPr/>
      </dsp:nvSpPr>
      <dsp:spPr>
        <a:xfrm>
          <a:off x="390525" y="19129"/>
          <a:ext cx="5467350" cy="856080"/>
        </a:xfrm>
        <a:prstGeom prst="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653" tIns="0" rIns="20665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solidFill>
                <a:schemeClr val="bg2"/>
              </a:solidFill>
              <a:ea typeface="+mn-ea"/>
              <a:cs typeface="B Nazanin" panose="00000400000000000000" pitchFamily="2" charset="-78"/>
            </a:rPr>
            <a:t>عزم راسخ</a:t>
          </a:r>
          <a:endParaRPr lang="en-US" sz="1800" b="1" kern="1200" dirty="0">
            <a:solidFill>
              <a:schemeClr val="bg2"/>
            </a:solidFill>
            <a:cs typeface="B Nazanin" panose="00000400000000000000" pitchFamily="2" charset="-78"/>
          </a:endParaRPr>
        </a:p>
      </dsp:txBody>
      <dsp:txXfrm>
        <a:off x="390525" y="19129"/>
        <a:ext cx="5467350" cy="856080"/>
      </dsp:txXfrm>
    </dsp:sp>
    <dsp:sp modelId="{84309B57-9335-4504-ADE7-0F6F02733EE1}">
      <dsp:nvSpPr>
        <dsp:cNvPr id="0" name=""/>
        <dsp:cNvSpPr/>
      </dsp:nvSpPr>
      <dsp:spPr>
        <a:xfrm>
          <a:off x="0" y="2792197"/>
          <a:ext cx="7810500" cy="182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6182" tIns="731520" rIns="606182" bIns="113792" numCol="1" spcCol="1270" anchor="t" anchorCtr="0">
          <a:noAutofit/>
        </a:bodyPr>
        <a:lstStyle/>
        <a:p>
          <a:pPr marL="171450" lvl="1" indent="-171450" algn="r" defTabSz="711200" rtl="1">
            <a:lnSpc>
              <a:spcPct val="90000"/>
            </a:lnSpc>
            <a:spcBef>
              <a:spcPts val="0"/>
            </a:spcBef>
            <a:spcAft>
              <a:spcPct val="15000"/>
            </a:spcAft>
            <a:buChar char="•"/>
          </a:pPr>
          <a:r>
            <a:rPr lang="fa-IR" sz="1600" b="1" kern="1200" dirty="0">
              <a:ea typeface="+mn-ea"/>
              <a:cs typeface="B Nazanin" panose="00000400000000000000" pitchFamily="2" charset="-78"/>
            </a:rPr>
            <a:t>مدیریت زمان</a:t>
          </a:r>
          <a:endParaRPr lang="en-US" sz="1600" b="1" kern="1200" dirty="0">
            <a:ea typeface="+mn-ea"/>
            <a:cs typeface="B Nazanin" panose="00000400000000000000" pitchFamily="2" charset="-78"/>
          </a:endParaRPr>
        </a:p>
        <a:p>
          <a:pPr marL="171450" lvl="1" indent="-171450" algn="r" defTabSz="711200" rtl="1">
            <a:lnSpc>
              <a:spcPct val="90000"/>
            </a:lnSpc>
            <a:spcBef>
              <a:spcPts val="0"/>
            </a:spcBef>
            <a:spcAft>
              <a:spcPct val="15000"/>
            </a:spcAft>
            <a:buChar char="•"/>
          </a:pPr>
          <a:r>
            <a:rPr lang="fa-IR" sz="1600" b="1" kern="1200" dirty="0">
              <a:ea typeface="+mn-ea"/>
              <a:cs typeface="B Nazanin" panose="00000400000000000000" pitchFamily="2" charset="-78"/>
            </a:rPr>
            <a:t>مدیریت یادگیری</a:t>
          </a:r>
          <a:endParaRPr lang="en-US" sz="1600" b="1" kern="1200" dirty="0">
            <a:ea typeface="+mn-ea"/>
            <a:cs typeface="B Nazanin" panose="00000400000000000000" pitchFamily="2" charset="-78"/>
          </a:endParaRPr>
        </a:p>
        <a:p>
          <a:pPr marL="171450" lvl="1" indent="-171450" algn="r" defTabSz="711200" rtl="1">
            <a:lnSpc>
              <a:spcPct val="90000"/>
            </a:lnSpc>
            <a:spcBef>
              <a:spcPts val="0"/>
            </a:spcBef>
            <a:spcAft>
              <a:spcPct val="15000"/>
            </a:spcAft>
            <a:buChar char="•"/>
          </a:pPr>
          <a:r>
            <a:rPr lang="fa-IR" sz="1600" b="1" kern="1200" dirty="0">
              <a:ea typeface="+mn-ea"/>
              <a:cs typeface="B Nazanin" panose="00000400000000000000" pitchFamily="2" charset="-78"/>
            </a:rPr>
            <a:t>تعادل بین تحصیل و شرکت در این مسابقه</a:t>
          </a:r>
          <a:endParaRPr lang="en-US" sz="1600" b="1" kern="1200" dirty="0">
            <a:ea typeface="+mn-ea"/>
            <a:cs typeface="B Nazanin" panose="00000400000000000000" pitchFamily="2" charset="-78"/>
          </a:endParaRPr>
        </a:p>
      </dsp:txBody>
      <dsp:txXfrm>
        <a:off x="0" y="2792197"/>
        <a:ext cx="7810500" cy="1827000"/>
      </dsp:txXfrm>
    </dsp:sp>
    <dsp:sp modelId="{D2B8060E-5C25-48B8-8A2C-C7E31B9A4C0B}">
      <dsp:nvSpPr>
        <dsp:cNvPr id="0" name=""/>
        <dsp:cNvSpPr/>
      </dsp:nvSpPr>
      <dsp:spPr>
        <a:xfrm>
          <a:off x="390525" y="2364157"/>
          <a:ext cx="5467350" cy="856080"/>
        </a:xfrm>
        <a:prstGeom prst="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653" tIns="0" rIns="206653" bIns="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a-IR" sz="1800" b="1" kern="1200" dirty="0">
              <a:solidFill>
                <a:schemeClr val="bg2"/>
              </a:solidFill>
              <a:cs typeface="B Nazanin" panose="00000400000000000000" pitchFamily="2" charset="-78"/>
            </a:rPr>
            <a:t>تلاش مستمر</a:t>
          </a:r>
          <a:endParaRPr lang="en-US" sz="1800" b="1" kern="1200" dirty="0">
            <a:solidFill>
              <a:schemeClr val="bg2"/>
            </a:solidFill>
            <a:cs typeface="B Nazanin" panose="00000400000000000000" pitchFamily="2" charset="-78"/>
          </a:endParaRPr>
        </a:p>
      </dsp:txBody>
      <dsp:txXfrm>
        <a:off x="390525" y="2364157"/>
        <a:ext cx="5467350" cy="856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2" minVer="12.0">
  <dgm:title val=""/>
  <dgm:desc val=""/>
  <dgm:catLst>
    <dgm:cat type="list" pri="4000"/>
  </dgm:catLst>
  <dgm:sampData>
    <dgm:dataModel>
      <dgm:ptLst>
        <dgm:pt modelId="0" type="doc">
          <dgm:prSet phldr="1"/>
        </dgm:pt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100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2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presOf/>
        <dgm:constrLst/>
        <dgm:ruleLst/>
      </dgm:layoutNode>
      <dgm:layoutNode name="childText" styleLbl="align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presOf/>
          <dgm:shape xmlns:r="http://schemas.openxmlformats.org/officeDocument/2006/relationships" r:blip="">
            <dgm:adjLst/>
          </dgm:shape>
          <dgm:constr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" minVer="12.0">
  <dgm:title val="Simple 1"/>
  <dgm:desc val="Simple 1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9" minVer="12.0">
  <dgm:title val="Simple 1"/>
  <dgm:desc val="Simple 1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3DAE18-FF53-43C8-B129-B2254E0CD3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C594C-BB62-4D1A-AA15-460CAB026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B0719-0C0B-4FCD-8C42-A758D216E1BD}" type="datetimeFigureOut">
              <a:rPr lang="en-US" smtClean="0"/>
              <a:t>11/27/2025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CD9E3-2F3C-4226-A22C-6BC586ACB3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FA062-CF80-4049-B333-6A99FEE14B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C2621-7037-4E35-B549-8255C904F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87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925A17EF-115B-4BB9-BF42-426DFD9E898A}" type="datetimeFigureOut">
              <a:rPr lang="en-US" smtClean="0"/>
              <a:pPr/>
              <a:t>11/27/2025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7C4E7652-46AF-4259-BAE2-54978EA077C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2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66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3FEA6-3894-843A-E12A-5D84D4393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840127-F223-A6AD-35AE-FD120805D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05092C-46EB-DD89-890F-4500111BE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54300-40B9-B7A4-8F28-060C67773D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E7652-46AF-4259-BAE2-54978EA077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353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4CEEC-E25D-BC0A-4339-80075AEC3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108450-2667-2F95-064D-384F180D6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D91DE3-8857-CC9C-950D-92FED0581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07C15-138D-3504-3FBF-FABF7B849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E7652-46AF-4259-BAE2-54978EA077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36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0702-B75C-DC1D-EAC6-CCCB1A15D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9B2BF-C07D-6E16-8CAA-784CF572B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89AEF-6641-7991-748F-0F6D40F2F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59ED1-2F04-6A8A-AFF8-7C1B5FE9AB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E7652-46AF-4259-BAE2-54978EA077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5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770D99E-2869-438B-B483-1F6CCD5437EE}"/>
              </a:ext>
            </a:extLst>
          </p:cNvPr>
          <p:cNvGrpSpPr/>
          <p:nvPr userDrawn="1"/>
        </p:nvGrpSpPr>
        <p:grpSpPr>
          <a:xfrm>
            <a:off x="-1" y="-10825"/>
            <a:ext cx="9144002" cy="6515395"/>
            <a:chOff x="-1" y="-10825"/>
            <a:chExt cx="9144002" cy="651539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66236F9-EA1F-4D2A-84DE-EC04F9972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-10825"/>
              <a:ext cx="3429000" cy="318154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A12C4E-53AE-4900-9783-F61905440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5401" y="-10825"/>
              <a:ext cx="7848600" cy="352224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14E049B-6FD4-487E-927B-506983629A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1825" y="2232482"/>
              <a:ext cx="1282976" cy="110858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F27E3F5-0D4D-492C-8A3E-50BC30CEFD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" y="2962082"/>
              <a:ext cx="2757625" cy="354248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D4FF91-8818-4598-AC9F-B8C2FA867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" y="2313169"/>
              <a:ext cx="2259131" cy="2895506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276600" y="1213332"/>
            <a:ext cx="5326856" cy="1425577"/>
          </a:xfrm>
        </p:spPr>
        <p:txBody>
          <a:bodyPr anchor="b"/>
          <a:lstStyle>
            <a:lvl1pPr algn="r">
              <a:defRPr sz="4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724400" y="3849666"/>
            <a:ext cx="3879056" cy="1234575"/>
          </a:xfrm>
          <a:noFill/>
        </p:spPr>
        <p:txBody>
          <a:bodyPr/>
          <a:lstStyle>
            <a:lvl1pPr marL="0" marR="36576" indent="0" algn="l">
              <a:spcBef>
                <a:spcPts val="0"/>
              </a:spcBef>
              <a:buNone/>
              <a:defRPr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2812256" y="6322007"/>
            <a:ext cx="5791200" cy="365125"/>
          </a:xfrm>
          <a:prstGeom prst="rect">
            <a:avLst/>
          </a:prstGeom>
        </p:spPr>
        <p:txBody>
          <a:bodyPr tIns="0" bIns="0" anchor="t"/>
          <a:lstStyle>
            <a:lvl1pPr algn="r">
              <a:defRPr sz="1000"/>
            </a:lvl1pPr>
          </a:lstStyle>
          <a:p>
            <a:pPr algn="r"/>
            <a:fld id="{A2E209FB-7A34-414B-812A-BCC5C4256F49}" type="datetime1">
              <a:rPr lang="en-US" smtClean="0"/>
              <a:pPr algn="r"/>
              <a:t>11/27/2025</a:t>
            </a:fld>
            <a:endParaRPr lang="en-US" sz="10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12256" y="5960055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algn="r"/>
            <a:endParaRPr lang="en-US" sz="11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95"/>
            <a:ext cx="4876800" cy="799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173195"/>
            <a:ext cx="2468880" cy="300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B0C64-AD16-4270-8323-3B986F4CAD10}"/>
              </a:ext>
            </a:extLst>
          </p:cNvPr>
          <p:cNvGrpSpPr/>
          <p:nvPr userDrawn="1"/>
        </p:nvGrpSpPr>
        <p:grpSpPr>
          <a:xfrm>
            <a:off x="5105399" y="3142"/>
            <a:ext cx="4038601" cy="1101851"/>
            <a:chOff x="5334000" y="-37306"/>
            <a:chExt cx="3281716" cy="89535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3EE1CF-2D6B-4E08-B98D-D9F9B9196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AA44434-8959-4391-901A-0B056114A2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133CFB-98CB-4408-8818-24F931AC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E7E31-13F0-404F-BFFF-EE236EB5D4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www.website.com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C6F67-BAE4-413D-8066-1E361D589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598980-D22C-4904-9F8F-3DB09B2EC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566D8F-E696-41DE-BA1C-A8D0C7F0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655"/>
            <a:ext cx="7726680" cy="571500"/>
          </a:xfrm>
        </p:spPr>
        <p:txBody>
          <a:bodyPr>
            <a:normAutofit/>
          </a:bodyPr>
          <a:lstStyle>
            <a:lvl1pPr marL="64008" indent="0">
              <a:buFont typeface="Arial" panose="020B0604020202020204" pitchFamily="34" charset="0"/>
              <a:buNone/>
              <a:defRPr sz="2000"/>
            </a:lvl1pPr>
            <a:lvl2pPr marL="537210" indent="0">
              <a:buNone/>
              <a:defRPr/>
            </a:lvl2pPr>
            <a:lvl3pPr marL="877824" indent="0">
              <a:buNone/>
              <a:defRPr/>
            </a:lvl3pPr>
            <a:lvl4pPr marL="1161288" indent="0">
              <a:buNone/>
              <a:defRPr/>
            </a:lvl4pPr>
            <a:lvl5pPr marL="1389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78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173195"/>
            <a:ext cx="2355056" cy="301752"/>
          </a:xfrm>
        </p:spPr>
        <p:txBody>
          <a:bodyPr/>
          <a:lstStyle/>
          <a:p>
            <a:r>
              <a:rPr lang="en-US" dirty="0"/>
              <a:t>www.website.com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32CA5EA-865E-4EF0-89BB-61FD6EFE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0070" y="173195"/>
            <a:ext cx="502920" cy="301752"/>
          </a:xfrm>
        </p:spPr>
        <p:txBody>
          <a:bodyPr/>
          <a:lstStyle/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295400"/>
            <a:ext cx="914400" cy="5015864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5856" y="1295400"/>
            <a:ext cx="2438400" cy="501586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1250" y="1295400"/>
            <a:ext cx="5276088" cy="501396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173195"/>
            <a:ext cx="2324196" cy="301752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D5BE3E6-AFB3-460C-834B-D73EE2A7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1596" y="173195"/>
            <a:ext cx="502920" cy="301752"/>
          </a:xfrm>
        </p:spPr>
        <p:txBody>
          <a:bodyPr/>
          <a:lstStyle>
            <a:lvl1pPr>
              <a:defRPr sz="1200"/>
            </a:lvl1pPr>
          </a:lstStyle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Relationship Id="rId14" Type="http://schemas.openxmlformats.org/officeDocument/2006/relationships/image" Target="../media/image9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3E8A4-D2B7-46D2-92C3-AE6BC0B9BD06}"/>
              </a:ext>
            </a:extLst>
          </p:cNvPr>
          <p:cNvGrpSpPr/>
          <p:nvPr userDrawn="1"/>
        </p:nvGrpSpPr>
        <p:grpSpPr>
          <a:xfrm>
            <a:off x="5105399" y="3142"/>
            <a:ext cx="4038601" cy="1101851"/>
            <a:chOff x="5334000" y="-37306"/>
            <a:chExt cx="3281716" cy="89535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309AE25-B267-4B83-A0CB-35016E70E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1BEEC28-F63A-4526-A6C3-33CFC7679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66725" y="381198"/>
            <a:ext cx="4638674" cy="675926"/>
          </a:xfrm>
          <a:prstGeom prst="rect">
            <a:avLst/>
          </a:prstGeom>
        </p:spPr>
        <p:txBody>
          <a:bodyPr vert="horz" lIns="0" rIns="0" anchor="ctr">
            <a:no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66839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867400" y="174116"/>
            <a:ext cx="2212182" cy="300831"/>
          </a:xfrm>
          <a:prstGeom prst="rect">
            <a:avLst/>
          </a:prstGeom>
        </p:spPr>
        <p:txBody>
          <a:bodyPr vert="horz" anchor="b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83880" y="173195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fld id="{49598980-D22C-4904-9F8F-3DB09B2ECD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1E45D2D-0469-4652-A090-C4D13F3C150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5307178"/>
            <a:ext cx="1219200" cy="155082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6C04FF8-AE2F-4C75-8657-A2201B9519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6459" y="4545317"/>
            <a:ext cx="1248460" cy="157032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2" r:id="rId4"/>
    <p:sldLayoutId id="2147483656" r:id="rId5"/>
  </p:sldLayoutIdLst>
  <p:txStyles>
    <p:titleStyle>
      <a:lvl1pPr marL="182880" algn="l" rtl="0" eaLnBrk="1" latinLnBrk="0" hangingPunct="1">
        <a:spcBef>
          <a:spcPct val="0"/>
        </a:spcBef>
        <a:buNone/>
        <a:defRPr sz="4000" b="1" kern="1200">
          <a:ln w="6350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3200400" y="1295400"/>
            <a:ext cx="5403056" cy="1425577"/>
          </a:xfrm>
        </p:spPr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المپیاد حیطه خلاق پزشکی</a:t>
            </a:r>
            <a:endParaRPr lang="en-US" b="0" dirty="0"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4267200" y="3849666"/>
            <a:ext cx="4495800" cy="1865334"/>
          </a:xfrm>
        </p:spPr>
        <p:txBody>
          <a:bodyPr>
            <a:normAutofit/>
          </a:bodyPr>
          <a:lstStyle/>
          <a:p>
            <a:pPr algn="r"/>
            <a:r>
              <a:rPr lang="fa-IR" dirty="0">
                <a:cs typeface="B Nazanin" panose="00000400000000000000" pitchFamily="2" charset="-78"/>
              </a:rPr>
              <a:t>دکتر مینا مبشر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مسئول حیطه اخلاق پزشکی</a:t>
            </a:r>
          </a:p>
          <a:p>
            <a:pPr algn="r"/>
            <a:r>
              <a:rPr lang="fa-IR" dirty="0">
                <a:cs typeface="B Nazanin" panose="00000400000000000000" pitchFamily="2" charset="-78"/>
              </a:rPr>
              <a:t> </a:t>
            </a:r>
            <a:r>
              <a:rPr kumimoji="0" lang="fa-IR" sz="3400" b="0" i="0" u="none" strike="noStrike" kern="1200" cap="none" spc="0" normalizeH="0" baseline="0" noProof="0" dirty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B Nazanin" panose="00000400000000000000" pitchFamily="2" charset="-78"/>
              </a:rPr>
              <a:t>دانشگاه علوم پزشکی کرمان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 rot="3152915">
            <a:off x="1311544" y="1033790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>
                <a:cs typeface="B Nazanin" panose="00000400000000000000" pitchFamily="2" charset="-78"/>
              </a:rPr>
              <a:t>به نام خدا</a:t>
            </a:r>
            <a:endParaRPr lang="en-US" sz="2800" dirty="0">
              <a:cs typeface="B Nazanin" panose="00000400000000000000" pitchFamily="2" charset="-7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1A6979-49BF-95E6-797A-45CD18816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81" y="2133601"/>
            <a:ext cx="1093105" cy="13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F301A-47C4-4FB8-4C57-841C20FF0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777" y="0"/>
            <a:ext cx="504983" cy="5581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656DC75-144B-A24D-ACCF-E37D4E052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9"/>
    </mc:Choice>
    <mc:Fallback>
      <p:transition spd="slow" advTm="1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365D-FCB0-D6C2-1B91-85FAE57A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381198"/>
            <a:ext cx="4943475" cy="675926"/>
          </a:xfrm>
        </p:spPr>
        <p:txBody>
          <a:bodyPr/>
          <a:lstStyle/>
          <a:p>
            <a:r>
              <a:rPr lang="fa-IR" sz="2800" dirty="0">
                <a:cs typeface="B Nazanin" panose="00000400000000000000" pitchFamily="2" charset="-78"/>
              </a:rPr>
              <a:t>وب سایت گروه اخلاق پزشکی</a:t>
            </a:r>
            <a:endParaRPr lang="en-US" sz="2800" dirty="0">
              <a:cs typeface="B Nazanin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85C59-C765-66C1-7C25-718864A4FC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834" t="17407" r="35834" b="23334"/>
          <a:stretch>
            <a:fillRect/>
          </a:stretch>
        </p:blipFill>
        <p:spPr>
          <a:xfrm>
            <a:off x="1524000" y="1143000"/>
            <a:ext cx="6248400" cy="5105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1E81DD-B3B9-7B8E-4D30-9D34B0D9BC8F}"/>
              </a:ext>
            </a:extLst>
          </p:cNvPr>
          <p:cNvSpPr txBox="1"/>
          <p:nvPr/>
        </p:nvSpPr>
        <p:spPr>
          <a:xfrm>
            <a:off x="2280920" y="6334078"/>
            <a:ext cx="458216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https://b2n.ir/q63385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FAC3A13-2734-B90E-1193-4C189399F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13"/>
    </mc:Choice>
    <mc:Fallback>
      <p:transition spd="slow" advTm="67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76793-F174-193D-FAAE-C7EE3E37F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9052-C550-CD97-FFAF-698CC94F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55849"/>
            <a:ext cx="4876800" cy="859901"/>
          </a:xfrm>
        </p:spPr>
        <p:txBody>
          <a:bodyPr/>
          <a:lstStyle/>
          <a:p>
            <a:pPr algn="r" rtl="1"/>
            <a:r>
              <a:rPr lang="fa-IR" sz="2800" dirty="0">
                <a:cs typeface="B Nazanin" panose="00000400000000000000" pitchFamily="2" charset="-78"/>
              </a:rPr>
              <a:t>متشکرم</a:t>
            </a:r>
            <a:br>
              <a:rPr lang="fa-IR" sz="2800" dirty="0">
                <a:cs typeface="B Nazanin" panose="00000400000000000000" pitchFamily="2" charset="-78"/>
              </a:rPr>
            </a:br>
            <a:endParaRPr lang="en-US" sz="2800" dirty="0">
              <a:cs typeface="B Nazanin" panose="00000400000000000000" pitchFamily="2" charset="-78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126E08E-CF4A-6384-61E9-BDBACD96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9785" r="19785"/>
          <a:stretch>
            <a:fillRect/>
          </a:stretch>
        </p:blipFill>
        <p:spPr bwMode="auto">
          <a:xfrm>
            <a:off x="3205797" y="762000"/>
            <a:ext cx="5922963" cy="6065520"/>
          </a:xfrm>
          <a:prstGeom prst="rect">
            <a:avLst/>
          </a:prstGeom>
          <a:solidFill>
            <a:srgbClr val="696464">
              <a:lumMod val="20000"/>
              <a:lumOff val="8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811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sz="2800" b="0" dirty="0">
                <a:cs typeface="B Nazanin" panose="00000400000000000000" pitchFamily="2" charset="-78"/>
              </a:rPr>
              <a:t>فهرست مطالب</a:t>
            </a:r>
            <a:endParaRPr lang="en-US" sz="2800" dirty="0">
              <a:cs typeface="B Nazanin" panose="00000400000000000000" pitchFamily="2" charset="-78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FCD5F1-B09D-4B0A-BB07-423B979A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243F-3000-4347-94A4-FBDEAD3122CB}" type="slidenum">
              <a:rPr lang="en-US" smtClean="0">
                <a:cs typeface="B Nazanin" panose="00000400000000000000" pitchFamily="2" charset="-78"/>
              </a:rPr>
              <a:pPr/>
              <a:t>2</a:t>
            </a:fld>
            <a:endParaRPr lang="en-US" dirty="0">
              <a:cs typeface="B Nazanin" panose="00000400000000000000" pitchFamily="2" charset="-78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227B02-3746-4E15-9429-D3DBB15D0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06930" y="1499896"/>
            <a:ext cx="4347209" cy="991700"/>
            <a:chOff x="0" y="-650715"/>
            <a:chExt cx="8229600" cy="1914067"/>
          </a:xfrm>
          <a:solidFill>
            <a:schemeClr val="accent4"/>
          </a:solidFill>
        </p:grpSpPr>
        <p:sp>
          <p:nvSpPr>
            <p:cNvPr id="18" name="Callout: Up Arrow 17">
              <a:extLst>
                <a:ext uri="{FF2B5EF4-FFF2-40B4-BE49-F238E27FC236}">
                  <a16:creationId xmlns:a16="http://schemas.microsoft.com/office/drawing/2014/main" id="{E7529413-DDD1-4DC1-B8ED-E3450F631E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1554"/>
              <a:ext cx="8229600" cy="1261798"/>
            </a:xfrm>
            <a:prstGeom prst="upArrowCallou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allout: Up Arrow 16">
              <a:extLst>
                <a:ext uri="{FF2B5EF4-FFF2-40B4-BE49-F238E27FC236}">
                  <a16:creationId xmlns:a16="http://schemas.microsoft.com/office/drawing/2014/main" id="{5B0AFAEF-42AD-47C8-9B67-16166ACDF8E5}"/>
                </a:ext>
              </a:extLst>
            </p:cNvPr>
            <p:cNvSpPr txBox="1"/>
            <p:nvPr/>
          </p:nvSpPr>
          <p:spPr>
            <a:xfrm>
              <a:off x="0" y="-650715"/>
              <a:ext cx="8229600" cy="14721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400" kern="1200" dirty="0">
                  <a:solidFill>
                    <a:schemeClr val="bg1"/>
                  </a:solidFill>
                  <a:cs typeface="B Nazanin" panose="00000400000000000000" pitchFamily="2" charset="-78"/>
                </a:rPr>
                <a:t>معرفی اخلاق در حرف پزشکی</a:t>
              </a:r>
              <a:endParaRPr lang="en-US" sz="2400" kern="1200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E9B9A0-2E55-404A-BA78-59DB18604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14599" y="2550723"/>
            <a:ext cx="3733801" cy="971073"/>
            <a:chOff x="-1339950" y="638589"/>
            <a:chExt cx="10339756" cy="1874255"/>
          </a:xfrm>
          <a:solidFill>
            <a:schemeClr val="accent2"/>
          </a:solidFill>
        </p:grpSpPr>
        <p:sp>
          <p:nvSpPr>
            <p:cNvPr id="20" name="Callout: Up Arrow 19">
              <a:extLst>
                <a:ext uri="{FF2B5EF4-FFF2-40B4-BE49-F238E27FC236}">
                  <a16:creationId xmlns:a16="http://schemas.microsoft.com/office/drawing/2014/main" id="{2DE9FEE3-FE02-475E-8B6D-A2F80E168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1251046"/>
              <a:ext cx="8229600" cy="1261798"/>
            </a:xfrm>
            <a:prstGeom prst="upArrowCallou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allout: Up Arrow 14">
              <a:extLst>
                <a:ext uri="{FF2B5EF4-FFF2-40B4-BE49-F238E27FC236}">
                  <a16:creationId xmlns:a16="http://schemas.microsoft.com/office/drawing/2014/main" id="{E8BE8ECF-AA6E-4DD3-ADD0-612F0B1E235D}"/>
                </a:ext>
              </a:extLst>
            </p:cNvPr>
            <p:cNvSpPr txBox="1"/>
            <p:nvPr/>
          </p:nvSpPr>
          <p:spPr>
            <a:xfrm>
              <a:off x="-1339950" y="638589"/>
              <a:ext cx="10339756" cy="143233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400" kern="1200" dirty="0">
                  <a:solidFill>
                    <a:schemeClr val="bg1"/>
                  </a:solidFill>
                  <a:cs typeface="B Nazanin" panose="00000400000000000000" pitchFamily="2" charset="-78"/>
                </a:rPr>
                <a:t>موضوعات مورد بحث در اخلاق پزشکی</a:t>
              </a:r>
              <a:endParaRPr lang="en-US" sz="2400" kern="1200" dirty="0">
                <a:solidFill>
                  <a:schemeClr val="bg1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2F7363-23DF-4B13-B949-1B67E5B9A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14599" y="3464381"/>
            <a:ext cx="3733801" cy="868059"/>
            <a:chOff x="-1339950" y="2086907"/>
            <a:chExt cx="10339756" cy="1675429"/>
          </a:xfrm>
          <a:solidFill>
            <a:schemeClr val="accent4">
              <a:lumMod val="50000"/>
            </a:schemeClr>
          </a:solidFill>
        </p:grpSpPr>
        <p:sp>
          <p:nvSpPr>
            <p:cNvPr id="22" name="Callout: Up Arrow 21">
              <a:extLst>
                <a:ext uri="{FF2B5EF4-FFF2-40B4-BE49-F238E27FC236}">
                  <a16:creationId xmlns:a16="http://schemas.microsoft.com/office/drawing/2014/main" id="{2115AB7A-4DE5-418F-94E6-BB81DDC82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2500538"/>
              <a:ext cx="8229600" cy="1261798"/>
            </a:xfrm>
            <a:prstGeom prst="upArrowCallou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allout: Up Arrow 12">
              <a:extLst>
                <a:ext uri="{FF2B5EF4-FFF2-40B4-BE49-F238E27FC236}">
                  <a16:creationId xmlns:a16="http://schemas.microsoft.com/office/drawing/2014/main" id="{1DA29D9A-DD96-43EF-B182-868A71CA63FC}"/>
                </a:ext>
              </a:extLst>
            </p:cNvPr>
            <p:cNvSpPr txBox="1"/>
            <p:nvPr/>
          </p:nvSpPr>
          <p:spPr>
            <a:xfrm>
              <a:off x="-1339950" y="2086907"/>
              <a:ext cx="10339756" cy="123351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400" kern="1200" dirty="0">
                  <a:cs typeface="B Nazanin" panose="00000400000000000000" pitchFamily="2" charset="-78"/>
                </a:rPr>
                <a:t>اهمیت شرکت در المپیاد اخلاق پزشکی</a:t>
              </a:r>
              <a:endParaRPr lang="en-US" sz="2400" kern="1200" dirty="0"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E7A4D-0952-4CCE-B4D5-5EA863002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52600" y="4383802"/>
            <a:ext cx="5486400" cy="974302"/>
            <a:chOff x="-613263" y="3620925"/>
            <a:chExt cx="9495692" cy="1222682"/>
          </a:xfrm>
          <a:solidFill>
            <a:schemeClr val="accent1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D052D3-5943-4CCA-A968-24C63DF30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613263" y="3620925"/>
              <a:ext cx="9495692" cy="1222682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1D9412-6870-452F-A54C-AFA568D05E5F}"/>
                </a:ext>
              </a:extLst>
            </p:cNvPr>
            <p:cNvSpPr txBox="1"/>
            <p:nvPr/>
          </p:nvSpPr>
          <p:spPr>
            <a:xfrm>
              <a:off x="178044" y="3965310"/>
              <a:ext cx="7913077" cy="4164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2400" kern="1200" dirty="0">
                  <a:cs typeface="B Nazanin" panose="00000400000000000000" pitchFamily="2" charset="-78"/>
                </a:rPr>
                <a:t>از علاقه برای شرکت در این حیطه مطمئن باشید و تلاش کنید.</a:t>
              </a:r>
              <a:endParaRPr lang="en-US" sz="2400" kern="1200" dirty="0">
                <a:cs typeface="B Nazanin" panose="00000400000000000000" pitchFamily="2" charset="-7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AD6677-7B63-49D3-8236-4BE2C5BA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88300" y="5423410"/>
            <a:ext cx="2592141" cy="581717"/>
            <a:chOff x="5485060" y="4176646"/>
            <a:chExt cx="2740522" cy="377390"/>
          </a:xfrm>
          <a:solidFill>
            <a:schemeClr val="tx1">
              <a:lumMod val="75000"/>
            </a:schemeClr>
          </a:solidFill>
          <a:effectLst/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2B4A79-CC1B-4BA9-A198-C9A3D2EFC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485060" y="4176646"/>
              <a:ext cx="2740521" cy="3773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6F0E5B-C28D-49F0-ABA5-2E5EFDC4F4F7}"/>
                </a:ext>
              </a:extLst>
            </p:cNvPr>
            <p:cNvSpPr txBox="1"/>
            <p:nvPr/>
          </p:nvSpPr>
          <p:spPr>
            <a:xfrm>
              <a:off x="5485061" y="4176646"/>
              <a:ext cx="2740521" cy="37739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a-IR" sz="1600" kern="1200" dirty="0">
                  <a:cs typeface="B Nazanin" panose="00000400000000000000" pitchFamily="2" charset="-78"/>
                </a:rPr>
                <a:t>فیلم ببینید.</a:t>
              </a:r>
              <a:endParaRPr lang="en-US" sz="1600" kern="1200" dirty="0">
                <a:cs typeface="B Nazanin" panose="00000400000000000000" pitchFamily="2" charset="-78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B6779C-FC9A-988D-BE70-6E3EBD56A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21"/>
    </mc:Choice>
    <mc:Fallback>
      <p:transition spd="slow" advTm="7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4810"/>
            <a:ext cx="4876800" cy="799306"/>
          </a:xfrm>
        </p:spPr>
        <p:txBody>
          <a:bodyPr/>
          <a:lstStyle/>
          <a:p>
            <a:pPr algn="ctr" rtl="1"/>
            <a:r>
              <a:rPr lang="fa-IR" sz="3600" dirty="0">
                <a:cs typeface="B Nazanin" panose="00000400000000000000" pitchFamily="2" charset="-78"/>
              </a:rPr>
              <a:t>اخلاق پزشکی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810000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>
                <a:cs typeface="B Nazanin" panose="00000400000000000000" pitchFamily="2" charset="-78"/>
              </a:rPr>
              <a:t>اخلاق پزشكي در دهه‌هاي قبل شامل اصول و مباني امر كننده يا نهي كننده بود. </a:t>
            </a:r>
          </a:p>
          <a:p>
            <a:pPr algn="just" rtl="1"/>
            <a:r>
              <a:rPr lang="fa-IR" sz="3200" dirty="0">
                <a:cs typeface="B Nazanin" panose="00000400000000000000" pitchFamily="2" charset="-78"/>
              </a:rPr>
              <a:t>اما اخلاق پزشكي نوين با رسالت پرداختن به موضوعات و مباحث مطرح در جهان پزشكي و تلاش براي ارائه راهكارهاي‌اخلاقي در مواقع‌لازم شكل گرفته است.</a:t>
            </a:r>
            <a:endParaRPr lang="en-US" sz="3200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3EDF55-D8D9-79A2-2A6D-63E933713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3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53"/>
    </mc:Choice>
    <mc:Fallback>
      <p:transition spd="slow" advTm="4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29DC-1FDF-D15F-B2EB-BC79A804F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A769-F65A-CE56-9EB4-1BBEFA430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4810"/>
            <a:ext cx="4876800" cy="799306"/>
          </a:xfrm>
        </p:spPr>
        <p:txBody>
          <a:bodyPr/>
          <a:lstStyle/>
          <a:p>
            <a:pPr algn="ctr" rtl="1"/>
            <a:r>
              <a:rPr lang="fa-IR" sz="3600" dirty="0">
                <a:cs typeface="B Nazanin" panose="00000400000000000000" pitchFamily="2" charset="-78"/>
              </a:rPr>
              <a:t>اخلاق پزشکی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107EE-36CF-06C8-9A1E-7000C6F48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810000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>
                <a:cs typeface="B Nazanin" panose="00000400000000000000" pitchFamily="2" charset="-78"/>
              </a:rPr>
              <a:t>دانشی میان رشته ای و محصول تشریک مساعی حوزه های معرفتی مختلفی همچون:</a:t>
            </a:r>
          </a:p>
          <a:p>
            <a:pPr algn="just" rtl="1"/>
            <a:r>
              <a:rPr lang="fa-IR" sz="3200" dirty="0">
                <a:cs typeface="B Nazanin" panose="00000400000000000000" pitchFamily="2" charset="-78"/>
              </a:rPr>
              <a:t>علم اخلاق، فلسفه اخلاق، پزشکی، مدیریت، روانشناسی، جامعه شناسی، فقه و حقوق</a:t>
            </a:r>
          </a:p>
          <a:p>
            <a:pPr algn="just" rtl="1"/>
            <a:endParaRPr lang="en-US" sz="3200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45E737-6A63-53DD-D618-B73591153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1"/>
    </mc:Choice>
    <mc:Fallback>
      <p:transition spd="slow" advTm="4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02FC0-2E86-9CBD-2C43-192F8BD34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1CD4-1377-04FF-EC7C-C03659AE9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4810"/>
            <a:ext cx="4876800" cy="799306"/>
          </a:xfrm>
        </p:spPr>
        <p:txBody>
          <a:bodyPr/>
          <a:lstStyle/>
          <a:p>
            <a:pPr algn="ctr" rtl="1"/>
            <a:r>
              <a:rPr lang="fa-IR" sz="3600" dirty="0">
                <a:cs typeface="B Nazanin" panose="00000400000000000000" pitchFamily="2" charset="-78"/>
              </a:rPr>
              <a:t>اخلاق پزشکی</a:t>
            </a:r>
            <a:endParaRPr lang="en-US" sz="36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23D35-F9AB-1E49-5163-2777C3E9A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895600"/>
            <a:ext cx="7467600" cy="2743200"/>
          </a:xfrm>
        </p:spPr>
        <p:txBody>
          <a:bodyPr>
            <a:normAutofit/>
          </a:bodyPr>
          <a:lstStyle/>
          <a:p>
            <a:pPr algn="just" rtl="1"/>
            <a:r>
              <a:rPr lang="fa-IR" sz="3200" dirty="0">
                <a:cs typeface="B Nazanin" panose="00000400000000000000" pitchFamily="2" charset="-78"/>
              </a:rPr>
              <a:t>يكي از شاخه‌هاي  اخلاق حرفه‌اي  است كه سعي دارد اخلاقيات را به صورت كاربردي در حيطه عمل پزشكان و كادر پزشكي و نيز در حوزه‌ تصميم‌‌گيري‌هاي اخلاقي در طب وارد نمايد. </a:t>
            </a:r>
          </a:p>
          <a:p>
            <a:pPr algn="just" rtl="1"/>
            <a:endParaRPr lang="en-US" sz="3200" dirty="0"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372C39-5609-A555-290F-934BC1B1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7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87"/>
    </mc:Choice>
    <mc:Fallback>
      <p:transition spd="slow" advTm="4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D9242-ED16-14A3-E182-A794D11D8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D8A3D-ACDA-D15D-8575-BA97FE7212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3600" dirty="0">
                <a:solidFill>
                  <a:schemeClr val="bg2">
                    <a:lumMod val="75000"/>
                    <a:lumOff val="25000"/>
                  </a:schemeClr>
                </a:solidFill>
                <a:cs typeface="B Nazanin" panose="00000400000000000000" pitchFamily="2" charset="-78"/>
              </a:rPr>
              <a:t>اخلاق پزشکی نوین</a:t>
            </a:r>
            <a:endParaRPr lang="en-US" sz="3600" dirty="0">
              <a:solidFill>
                <a:schemeClr val="bg2">
                  <a:lumMod val="75000"/>
                  <a:lumOff val="2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3074BA-3B87-90CF-0B14-E2B3DA61F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3505200"/>
            <a:ext cx="6553200" cy="2819400"/>
          </a:xfrm>
        </p:spPr>
        <p:txBody>
          <a:bodyPr>
            <a:noAutofit/>
          </a:bodyPr>
          <a:lstStyle/>
          <a:p>
            <a:pPr marL="182563" marR="0" lvl="0" indent="-182563" algn="ctr" defTabSz="914400" rtl="1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85000"/>
              <a:buFont typeface="Garamond" panose="02020404030301010803" pitchFamily="18" charset="0"/>
              <a:buNone/>
              <a:tabLst/>
              <a:defRPr/>
            </a:pPr>
            <a:r>
              <a:rPr kumimoji="0" lang="ar-SA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فعاليتي تحليلي است كه طي آن افكار، عقايد، تعهدات، روش رفتار، احساسات، استدلالات و بحث‌هاي مختلف در حيطه تصميم‌گيري‌هاي اخلاقي پزشكي به صورت دقيق و انتقادي بررسي مي‌شود و در موارد لازم دستورالعمل‌هايي صادر مي‌گردد. </a:t>
            </a:r>
            <a:endParaRPr kumimoji="0" lang="fa-IR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ckwell" panose="02060603020205020403"/>
              <a:ea typeface="+mn-ea"/>
              <a:cs typeface="B Nazanin" panose="00000400000000000000" pitchFamily="2" charset="-78"/>
            </a:endParaRPr>
          </a:p>
          <a:p>
            <a:pPr marL="182563" marR="0" lvl="0" indent="-182563" algn="ctr" defTabSz="914400" rtl="1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85000"/>
              <a:buFont typeface="Garamond" panose="02020404030301010803" pitchFamily="18" charset="0"/>
              <a:buNone/>
              <a:tabLst/>
              <a:defRPr/>
            </a:pPr>
            <a:endParaRPr kumimoji="0" lang="fa-IR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ckwell" panose="02060603020205020403"/>
              <a:ea typeface="+mn-ea"/>
              <a:cs typeface="B Nazanin" panose="00000400000000000000" pitchFamily="2" charset="-78"/>
            </a:endParaRPr>
          </a:p>
          <a:p>
            <a:pPr marL="182563" marR="0" lvl="0" indent="-182563" algn="ctr" defTabSz="914400" rtl="1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85000"/>
              <a:buFont typeface="Garamond" panose="02020404030301010803" pitchFamily="18" charset="0"/>
              <a:buNone/>
              <a:tabLst/>
              <a:defRPr/>
            </a:pPr>
            <a:r>
              <a:rPr kumimoji="0" lang="ar-SA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تصميمات اخلاق پزشكي در حيطه عملكرد طبي</a:t>
            </a:r>
            <a:r>
              <a:rPr kumimoji="0" lang="ar-SA" alt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 خوب يا بد، </a:t>
            </a:r>
            <a:r>
              <a:rPr kumimoji="0" lang="fa-IR" alt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درست</a:t>
            </a:r>
            <a:r>
              <a:rPr kumimoji="0" lang="ar-SA" alt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 يا نادرست، و بايد و نبايدها</a:t>
            </a:r>
            <a:r>
              <a:rPr kumimoji="0" lang="ar-SA" altLang="en-US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 </a:t>
            </a:r>
            <a:r>
              <a:rPr kumimoji="0" lang="ar-SA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را مشخص مي‌سازند</a:t>
            </a:r>
            <a:r>
              <a:rPr kumimoji="0" lang="fa-IR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.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ckwell" panose="02060603020205020403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A33457-FFA9-65A4-E318-6930A60CA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4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74"/>
    </mc:Choice>
    <mc:Fallback>
      <p:transition spd="slow" advTm="36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F407A-298F-BA81-D02A-0F90C100A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BC6082-90C2-D424-E3C9-61E6E0A4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400" dirty="0">
                <a:cs typeface="B Nazanin" panose="00000400000000000000" pitchFamily="2" charset="-78"/>
              </a:rPr>
              <a:t>مباحث اخلاق پزشکی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9547F2-27DD-BA19-D0E4-02FD22EC65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1243F-3000-4347-94A4-FBDEAD3122C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14BC5A-087C-3D37-D6CE-1044060BC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" y="1423912"/>
            <a:ext cx="7726680" cy="571500"/>
          </a:xfrm>
        </p:spPr>
        <p:txBody>
          <a:bodyPr>
            <a:noAutofit/>
          </a:bodyPr>
          <a:lstStyle/>
          <a:p>
            <a:endParaRPr lang="en-US" sz="1600" dirty="0"/>
          </a:p>
          <a:p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676204-8C7E-D0E7-D59F-72AF84AF0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2238" y="2362200"/>
            <a:ext cx="3521078" cy="571500"/>
            <a:chOff x="2636518" y="3171825"/>
            <a:chExt cx="3168969" cy="51435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B0474DF-22D0-D0D5-3131-FDAD04A37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8512" y="3171825"/>
              <a:ext cx="2466975" cy="51435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DCE9FB3-D3E0-FCA8-A49C-481253D1F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36518" y="3171825"/>
              <a:ext cx="904875" cy="514350"/>
            </a:xfrm>
            <a:prstGeom prst="rect">
              <a:avLst/>
            </a:prstGeom>
          </p:spPr>
        </p:pic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AADC70F7-E311-5E49-1419-9378E3C96BEF}"/>
              </a:ext>
            </a:extLst>
          </p:cNvPr>
          <p:cNvSpPr txBox="1">
            <a:spLocks/>
          </p:cNvSpPr>
          <p:nvPr/>
        </p:nvSpPr>
        <p:spPr>
          <a:xfrm>
            <a:off x="1890710" y="2372969"/>
            <a:ext cx="1828801" cy="53987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4C25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B Nazanin" panose="00000400000000000000" pitchFamily="2" charset="-78"/>
              </a:rPr>
              <a:t>مصادیق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C8EA1E0-7FEF-9588-80C1-10B6493944C1}"/>
              </a:ext>
            </a:extLst>
          </p:cNvPr>
          <p:cNvSpPr txBox="1">
            <a:spLocks/>
          </p:cNvSpPr>
          <p:nvPr/>
        </p:nvSpPr>
        <p:spPr>
          <a:xfrm>
            <a:off x="708660" y="3321229"/>
            <a:ext cx="3863340" cy="307957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رضایت آگاهانه، تعیین ظرفیت و تصمیم گیري جایگزین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رازداري و حقیقت گویی، دادن خبر بد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تعهدات حرفه ای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تعارض منافع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خطاي پزشکی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اخلاق در آموزش پزشکی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ملاحظات اخلاقی آغاز حیات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ملاحظات اخلاقی خاتمه ي حیات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تخصیص منابع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94C2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716EB-EE28-D349-35F1-E7EB34AD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0687" y="2362200"/>
            <a:ext cx="3480329" cy="571500"/>
            <a:chOff x="2673192" y="3171825"/>
            <a:chExt cx="3132295" cy="514350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7C78675-86EE-04A5-8679-10034710E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8512" y="3171825"/>
              <a:ext cx="2466975" cy="51435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18D5636-1EB2-5029-09C8-F8D56748A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73192" y="3171825"/>
              <a:ext cx="904875" cy="514350"/>
            </a:xfrm>
            <a:prstGeom prst="rect">
              <a:avLst/>
            </a:prstGeom>
          </p:spPr>
        </p:pic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C92B84CF-22F7-B690-F900-9EE432204D64}"/>
              </a:ext>
            </a:extLst>
          </p:cNvPr>
          <p:cNvSpPr txBox="1">
            <a:spLocks/>
          </p:cNvSpPr>
          <p:nvPr/>
        </p:nvSpPr>
        <p:spPr>
          <a:xfrm>
            <a:off x="6257927" y="2372969"/>
            <a:ext cx="1743074" cy="53987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4C25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B Nazanin" panose="00000400000000000000" pitchFamily="2" charset="-78"/>
              </a:rPr>
              <a:t>مبانی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B638288-8EC1-4D55-A123-B65354C24B0D}"/>
              </a:ext>
            </a:extLst>
          </p:cNvPr>
          <p:cNvSpPr txBox="1">
            <a:spLocks/>
          </p:cNvSpPr>
          <p:nvPr/>
        </p:nvSpPr>
        <p:spPr>
          <a:xfrm>
            <a:off x="5434016" y="3321229"/>
            <a:ext cx="2971800" cy="201277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تاریخچه، کلیات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تئوری ها و نظریه های اخلاقی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kumimoji="0" lang="fa-I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Rockwell" panose="02060603020205020403"/>
                <a:ea typeface="+mn-ea"/>
                <a:cs typeface="B Nazanin" panose="00000400000000000000" pitchFamily="2" charset="-78"/>
              </a:rPr>
              <a:t>ابزارهای تحلیل اخلاقی</a:t>
            </a:r>
          </a:p>
          <a:p>
            <a:pPr marL="182880" marR="0" lvl="0" indent="-182880" algn="r" defTabSz="914400" rtl="1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tabLst/>
              <a:defRPr/>
            </a:pPr>
            <a:r>
              <a:rPr lang="fa-I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Rockwell" panose="02060603020205020403"/>
                <a:cs typeface="B Nazanin" panose="00000400000000000000" pitchFamily="2" charset="-78"/>
              </a:rPr>
              <a:t>راه های تحلیل اخلاقی</a:t>
            </a:r>
            <a:endParaRPr kumimoji="0" lang="fa-IR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Rockwell" panose="02060603020205020403"/>
              <a:ea typeface="+mn-ea"/>
              <a:cs typeface="B Nazanin" panose="00000400000000000000" pitchFamily="2" charset="-78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94C25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F9E85B-7FD2-7A25-220D-B0E8B64F8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1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16"/>
    </mc:Choice>
    <mc:Fallback>
      <p:transition spd="slow" advTm="189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96C19-5947-A538-7CCA-CF1E1C441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D70A52-C5B1-3379-163A-E15863BB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400" dirty="0">
                <a:cs typeface="B Nazanin" panose="00000400000000000000" pitchFamily="2" charset="-78"/>
              </a:rPr>
              <a:t>اهمیت شرکت در المپیاد اخلاق پزشکی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AE860-F9E7-A204-15CA-18694CF744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1243F-3000-4347-94A4-FBDEAD3122C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Content Placeholder 3" descr="list smart graphic design">
            <a:extLst>
              <a:ext uri="{FF2B5EF4-FFF2-40B4-BE49-F238E27FC236}">
                <a16:creationId xmlns:a16="http://schemas.microsoft.com/office/drawing/2014/main" id="{AA4703EB-BAD4-C10F-B50A-776C64A44F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139452"/>
              </p:ext>
            </p:extLst>
          </p:nvPr>
        </p:nvGraphicFramePr>
        <p:xfrm>
          <a:off x="609600" y="1828800"/>
          <a:ext cx="772668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51F5BC-4E1A-2566-C393-07BAF3C26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42"/>
    </mc:Choice>
    <mc:Fallback>
      <p:transition spd="slow" advTm="51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30CC-2B0F-4349-FCD7-8AF7B90F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5FAD3D-6FA5-7154-04EA-78659AA4F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381198"/>
            <a:ext cx="4791075" cy="675926"/>
          </a:xfrm>
        </p:spPr>
        <p:txBody>
          <a:bodyPr/>
          <a:lstStyle/>
          <a:p>
            <a:r>
              <a:rPr lang="fa-IR" sz="2400" dirty="0">
                <a:cs typeface="B Nazanin" panose="00000400000000000000" pitchFamily="2" charset="-78"/>
              </a:rPr>
              <a:t>تصمیم برای شرکت در المپیاد اخلاق پزشکی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BE5B3-6BF3-1CFD-9CD4-AE3BC4DEE6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1243F-3000-4347-94A4-FBDEAD3122C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B Nazanin" panose="00000400000000000000" pitchFamily="2" charset="-78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B Nazanin" panose="00000400000000000000" pitchFamily="2" charset="-78"/>
            </a:endParaRPr>
          </a:p>
        </p:txBody>
      </p:sp>
      <p:graphicFrame>
        <p:nvGraphicFramePr>
          <p:cNvPr id="8" name="Content Placeholder 3" descr="list smart graphic design">
            <a:extLst>
              <a:ext uri="{FF2B5EF4-FFF2-40B4-BE49-F238E27FC236}">
                <a16:creationId xmlns:a16="http://schemas.microsoft.com/office/drawing/2014/main" id="{9C873256-5AE3-E4A9-A71E-1468A241B3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7742935"/>
              </p:ext>
            </p:extLst>
          </p:nvPr>
        </p:nvGraphicFramePr>
        <p:xfrm>
          <a:off x="876300" y="1676400"/>
          <a:ext cx="7810500" cy="463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E4324D-81D8-E790-4703-D108DBA5D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31250" t="-108203" r="-231250" b="-108203"/>
          <a:stretch>
            <a:fillRect/>
          </a:stretch>
        </p:blipFill>
        <p:spPr>
          <a:xfrm>
            <a:off x="6858000" y="5357812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8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19"/>
    </mc:Choice>
    <mc:Fallback>
      <p:transition spd="slow" advTm="66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dd8f6b7d5c2c5d82e6ff7de4a083ba1f7fa6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ustom 48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C94C25"/>
      </a:accent1>
      <a:accent2>
        <a:srgbClr val="EA8640"/>
      </a:accent2>
      <a:accent3>
        <a:srgbClr val="99D9E7"/>
      </a:accent3>
      <a:accent4>
        <a:srgbClr val="FAB17B"/>
      </a:accent4>
      <a:accent5>
        <a:srgbClr val="21B8B3"/>
      </a:accent5>
      <a:accent6>
        <a:srgbClr val="F3786E"/>
      </a:accent6>
      <a:hlink>
        <a:srgbClr val="646567"/>
      </a:hlink>
      <a:folHlink>
        <a:srgbClr val="646567"/>
      </a:folHlink>
    </a:clrScheme>
    <a:fontScheme name="Custom 27">
      <a:majorFont>
        <a:latin typeface="Segoe UI"/>
        <a:ea typeface=""/>
        <a:cs typeface=""/>
      </a:majorFont>
      <a:minorFont>
        <a:latin typeface="Arial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110000" t="250000" r="110000" b="40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110000" t="250000" r="110000" b="40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30000"/>
              </a:schemeClr>
              <a:schemeClr val="phClr">
                <a:tint val="70000"/>
                <a:satMod val="1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167107_Project status report_RVA_v3.potx" id="{4F81F982-6C51-4092-B8D8-4B9E627EB026}" vid="{408BF7D7-5259-4FB8-AB61-68B3FB5EAB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DC31EBE-A492-4CE5-9650-1E2C8FDDD7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AD0D4C-03C4-489C-932A-66E2D74FA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B47EFB-BDBB-4CE5-A848-1507BE3B7989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408</Words>
  <Application>Microsoft Office PowerPoint</Application>
  <PresentationFormat>On-screen Show (4:3)</PresentationFormat>
  <Paragraphs>65</Paragraphs>
  <Slides>11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 Nazanin</vt:lpstr>
      <vt:lpstr>Calibri</vt:lpstr>
      <vt:lpstr>Garamond</vt:lpstr>
      <vt:lpstr>Rockwell</vt:lpstr>
      <vt:lpstr>Segoe UI</vt:lpstr>
      <vt:lpstr>Wingdings 2</vt:lpstr>
      <vt:lpstr>Verve</vt:lpstr>
      <vt:lpstr>المپیاد حیطه خلاق پزشکی</vt:lpstr>
      <vt:lpstr>فهرست مطالب</vt:lpstr>
      <vt:lpstr>اخلاق پزشکی</vt:lpstr>
      <vt:lpstr>اخلاق پزشکی</vt:lpstr>
      <vt:lpstr>اخلاق پزشکی</vt:lpstr>
      <vt:lpstr>اخلاق پزشکی نوین</vt:lpstr>
      <vt:lpstr>مباحث اخلاق پزشکی</vt:lpstr>
      <vt:lpstr>اهمیت شرکت در المپیاد اخلاق پزشکی</vt:lpstr>
      <vt:lpstr>تصمیم برای شرکت در المپیاد اخلاق پزشکی</vt:lpstr>
      <vt:lpstr>وب سایت گروه اخلاق پزشکی</vt:lpstr>
      <vt:lpstr>متشکرم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2021-01-11T06:18:58Z</dcterms:created>
  <dcterms:modified xsi:type="dcterms:W3CDTF">2025-11-27T17:26:43Z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